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78" r:id="rId4"/>
    <p:sldId id="259" r:id="rId5"/>
    <p:sldId id="261" r:id="rId6"/>
    <p:sldId id="266" r:id="rId7"/>
    <p:sldId id="267" r:id="rId8"/>
    <p:sldId id="276" r:id="rId9"/>
    <p:sldId id="277" r:id="rId1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18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12"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13"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14"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15" name="Freeform 10"/>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fld>
            <a:endParaRPr lang="zh-CN"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17"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18"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19"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20" name="Freeform 19"/>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7" name="Title 6"/>
          <p:cNvSpPr>
            <a:spLocks noGrp="1"/>
          </p:cNvSpPr>
          <p:nvPr>
            <p:ph type="title"/>
          </p:nvPr>
        </p:nvSpPr>
        <p:spPr/>
        <p:txBody>
          <a:bodyPr/>
          <a:lstStyle/>
          <a:p>
            <a:r>
              <a:rPr lang="zh-CN" altLang="en-US" smtClean="0"/>
              <a:t>单击此处编辑母版标题样式</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10" name="Freeform 18"/>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11" name="Freeform 22"/>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12" name="Freeform 26"/>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13" name="Freeform 10"/>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5" name="Date Placeholder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9" name="Content Placeholder 8"/>
          <p:cNvSpPr>
            <a:spLocks noGrp="1"/>
          </p:cNvSpPr>
          <p:nvPr>
            <p:ph sz="quarter" idx="13"/>
          </p:nvPr>
        </p:nvSpPr>
        <p:spPr>
          <a:xfrm>
            <a:off x="676655" y="2679192"/>
            <a:ext cx="3822192" cy="34472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8"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9"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10"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11" name="Freeform 10"/>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 name="Date Placeholder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26"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27"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28"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29" name="Freeform 28"/>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11"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12"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13"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14" name="Freeform 10"/>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lstStyle/>
            <a:p>
              <a:endParaRPr lang="en-US"/>
            </a:p>
          </p:txBody>
        </p:sp>
        <p:sp>
          <p:nvSpPr>
            <p:cNvPr id="18" name="Freeform 18"/>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lstStyle/>
            <a:p>
              <a:endParaRPr lang="en-US"/>
            </a:p>
          </p:txBody>
        </p:sp>
        <p:sp>
          <p:nvSpPr>
            <p:cNvPr id="19" name="Freeform 22"/>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p:nvSpPr>
            <p:cNvPr id="20" name="Freeform 26"/>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lstStyle/>
            <a:p>
              <a:endParaRPr lang="en-US"/>
            </a:p>
          </p:txBody>
        </p:sp>
        <p:sp useBgFill="1">
          <p:nvSpPr>
            <p:cNvPr id="21" name="Freeform 10"/>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zh-CN"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C913308-F349-4B6D-A68A-DD1791B4A57B}" type="slidenum">
              <a:rPr lang="zh-CN" altLang="en-US" smtClean="0"/>
            </a:fld>
            <a:endParaRPr lang="zh-CN"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4320" algn="l" defTabSz="914400" rtl="0" eaLnBrk="1" latinLnBrk="0" hangingPunct="1">
        <a:spcBef>
          <a:spcPct val="20000"/>
        </a:spcBef>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defTabSz="914400" rtl="0" eaLnBrk="1" latinLnBrk="0" hangingPunct="1">
        <a:spcBef>
          <a:spcPct val="20000"/>
        </a:spcBef>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anose="05050102010706020507"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t>素质综合测评系统</a:t>
            </a:r>
            <a:r>
              <a:rPr lang="zh-CN" altLang="en-US" dirty="0"/>
              <a:t>使用</a:t>
            </a:r>
            <a:r>
              <a:rPr lang="zh-CN" altLang="en-US" dirty="0" smtClean="0"/>
              <a:t>指南</a:t>
            </a:r>
            <a:br>
              <a:rPr lang="en-US" altLang="zh-CN" dirty="0" smtClean="0"/>
            </a:br>
            <a:r>
              <a:rPr lang="zh-CN" altLang="en-US" dirty="0" smtClean="0"/>
              <a:t>（</a:t>
            </a:r>
            <a:r>
              <a:rPr lang="zh-CN" altLang="en-US" dirty="0"/>
              <a:t>学生</a:t>
            </a:r>
            <a:r>
              <a:rPr lang="zh-CN" altLang="en-US" dirty="0" smtClean="0"/>
              <a:t>版）</a:t>
            </a:r>
            <a:endParaRPr lang="zh-CN" altLang="en-US" dirty="0"/>
          </a:p>
        </p:txBody>
      </p:sp>
      <p:sp>
        <p:nvSpPr>
          <p:cNvPr id="3" name="副标题 2"/>
          <p:cNvSpPr>
            <a:spLocks noGrp="1"/>
          </p:cNvSpPr>
          <p:nvPr>
            <p:ph type="subTitle" idx="1"/>
          </p:nvPr>
        </p:nvSpPr>
        <p:spPr/>
        <p:txBody>
          <a:bodyPr/>
          <a:lstStyle/>
          <a:p>
            <a:endParaRPr lang="en-US" altLang="zh-CN" dirty="0" smtClean="0"/>
          </a:p>
          <a:p>
            <a:r>
              <a:rPr lang="en-US" altLang="zh-CN" dirty="0" smtClean="0"/>
              <a:t>2017</a:t>
            </a:r>
            <a:r>
              <a:rPr lang="zh-CN" altLang="en-US" dirty="0" smtClean="0"/>
              <a:t>年</a:t>
            </a:r>
            <a:r>
              <a:rPr lang="en-US" altLang="zh-CN" dirty="0" smtClean="0"/>
              <a:t>9</a:t>
            </a:r>
            <a:r>
              <a:rPr lang="zh-CN" altLang="en-US" dirty="0" smtClean="0"/>
              <a:t>月</a:t>
            </a: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72067" y="2348880"/>
            <a:ext cx="7408333" cy="4032448"/>
          </a:xfrm>
        </p:spPr>
        <p:txBody>
          <a:bodyPr>
            <a:normAutofit fontScale="85000" lnSpcReduction="20000"/>
          </a:bodyPr>
          <a:lstStyle/>
          <a:p>
            <a:pPr marL="0" indent="0">
              <a:lnSpc>
                <a:spcPct val="120000"/>
              </a:lnSpc>
              <a:buNone/>
            </a:pPr>
            <a:r>
              <a:rPr lang="zh-CN" altLang="en-US" dirty="0" smtClean="0"/>
              <a:t>         亲爱的同学，</a:t>
            </a:r>
            <a:r>
              <a:rPr lang="zh-CN" altLang="en-US" dirty="0"/>
              <a:t>为了</a:t>
            </a:r>
            <a:r>
              <a:rPr lang="zh-CN" altLang="en-US" dirty="0" smtClean="0"/>
              <a:t>进一步提升学校育人的</a:t>
            </a:r>
            <a:r>
              <a:rPr lang="zh-CN" altLang="en-US" dirty="0"/>
              <a:t>规范化和信息化水平，提升工作效率</a:t>
            </a:r>
            <a:r>
              <a:rPr lang="zh-CN" altLang="en-US" dirty="0" smtClean="0"/>
              <a:t>，做好评奖评优的基础工作，学工</a:t>
            </a:r>
            <a:r>
              <a:rPr lang="zh-CN" altLang="en-US" dirty="0"/>
              <a:t>部管理办联合计算中心开发</a:t>
            </a:r>
            <a:r>
              <a:rPr lang="zh-CN" altLang="en-US" dirty="0" smtClean="0"/>
              <a:t>了素质综合测评填报系统。</a:t>
            </a:r>
            <a:endParaRPr lang="en-US" altLang="zh-CN" dirty="0"/>
          </a:p>
          <a:p>
            <a:pPr marL="0" indent="0">
              <a:buNone/>
            </a:pPr>
            <a:r>
              <a:rPr lang="en-US" altLang="zh-CN" dirty="0"/>
              <a:t>          </a:t>
            </a:r>
            <a:r>
              <a:rPr lang="zh-CN" altLang="en-US" dirty="0" smtClean="0"/>
              <a:t>填报系统</a:t>
            </a:r>
            <a:r>
              <a:rPr lang="zh-CN" altLang="en-US" dirty="0"/>
              <a:t>能够</a:t>
            </a:r>
            <a:r>
              <a:rPr lang="zh-CN" altLang="en-US" dirty="0" smtClean="0"/>
              <a:t>实现同学们年度总结的的</a:t>
            </a:r>
            <a:r>
              <a:rPr lang="zh-CN" altLang="en-US" dirty="0"/>
              <a:t>网上</a:t>
            </a:r>
            <a:r>
              <a:rPr lang="zh-CN" altLang="en-US" dirty="0" smtClean="0"/>
              <a:t>填报与管理，并在学校和学院层面实现信息共享和档案电子化留存。帮助同学们更好的对自己的学习生活进行总结和规划。</a:t>
            </a:r>
            <a:endParaRPr lang="en-US" altLang="zh-CN" dirty="0" smtClean="0"/>
          </a:p>
          <a:p>
            <a:pPr marL="0" indent="0">
              <a:lnSpc>
                <a:spcPct val="120000"/>
              </a:lnSpc>
              <a:buNone/>
            </a:pPr>
            <a:r>
              <a:rPr lang="zh-CN" altLang="en-US" dirty="0" smtClean="0"/>
              <a:t>          信息系统的开发是一个长期的工作，这</a:t>
            </a:r>
            <a:r>
              <a:rPr lang="zh-CN" altLang="en-US" dirty="0"/>
              <a:t>是学校第一次通过信息化系统</a:t>
            </a:r>
            <a:r>
              <a:rPr lang="zh-CN" altLang="en-US" dirty="0" smtClean="0"/>
              <a:t>进行素质综合测评的管理，难免</a:t>
            </a:r>
            <a:r>
              <a:rPr lang="zh-CN" altLang="en-US" dirty="0"/>
              <a:t>会有操作不够人性化的地方，</a:t>
            </a:r>
            <a:r>
              <a:rPr lang="zh-CN" altLang="en-US" dirty="0" smtClean="0"/>
              <a:t>希望同学们</a:t>
            </a:r>
            <a:r>
              <a:rPr lang="zh-CN" altLang="en-US" dirty="0"/>
              <a:t>在使用的过程中多提建议和意见</a:t>
            </a:r>
            <a:r>
              <a:rPr lang="zh-CN" altLang="en-US" dirty="0" smtClean="0"/>
              <a:t>，让我们</a:t>
            </a:r>
            <a:r>
              <a:rPr lang="zh-CN" altLang="en-US" dirty="0"/>
              <a:t>一起共同为推进北大的信息化建设而努力！</a:t>
            </a:r>
            <a:endParaRPr lang="en-US" altLang="zh-CN" dirty="0"/>
          </a:p>
          <a:p>
            <a:pPr marL="0" indent="0">
              <a:lnSpc>
                <a:spcPct val="120000"/>
              </a:lnSpc>
              <a:buNone/>
            </a:pPr>
            <a:r>
              <a:rPr lang="en-US" altLang="zh-CN" dirty="0"/>
              <a:t>           </a:t>
            </a:r>
            <a:r>
              <a:rPr lang="zh-CN" altLang="en-US" dirty="0"/>
              <a:t>如果有任何建议和意见，可以发邮件或</a:t>
            </a:r>
            <a:r>
              <a:rPr lang="zh-CN" altLang="en-US"/>
              <a:t>电话</a:t>
            </a:r>
            <a:r>
              <a:rPr lang="zh-CN" altLang="en-US" smtClean="0"/>
              <a:t>联系李东辉老师</a:t>
            </a:r>
            <a:r>
              <a:rPr lang="en-US" altLang="zh-CN" dirty="0"/>
              <a:t>(</a:t>
            </a:r>
            <a:r>
              <a:rPr lang="en-US" altLang="zh-CN" dirty="0" smtClean="0"/>
              <a:t>xgbglb@163.com,62754092),</a:t>
            </a:r>
            <a:r>
              <a:rPr lang="zh-CN" altLang="en-US" dirty="0"/>
              <a:t>谢谢！</a:t>
            </a:r>
            <a:endParaRPr lang="en-US" altLang="zh-CN" dirty="0"/>
          </a:p>
        </p:txBody>
      </p:sp>
      <p:sp>
        <p:nvSpPr>
          <p:cNvPr id="3" name="标题 2"/>
          <p:cNvSpPr>
            <a:spLocks noGrp="1"/>
          </p:cNvSpPr>
          <p:nvPr>
            <p:ph type="title"/>
          </p:nvPr>
        </p:nvSpPr>
        <p:spPr/>
        <p:txBody>
          <a:bodyPr/>
          <a:lstStyle/>
          <a:p>
            <a:r>
              <a:rPr lang="zh-CN" altLang="en-US" dirty="0"/>
              <a:t>前言</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72067" y="3218664"/>
            <a:ext cx="7408333" cy="3450696"/>
          </a:xfrm>
        </p:spPr>
        <p:txBody>
          <a:bodyPr/>
          <a:lstStyle/>
          <a:p>
            <a:r>
              <a:rPr lang="zh-CN" altLang="en-US" dirty="0" smtClean="0"/>
              <a:t>考虑到系统的稳定和兼容性问题，请各位同学使用</a:t>
            </a:r>
            <a:r>
              <a:rPr lang="en-US" altLang="zh-CN" dirty="0" smtClean="0"/>
              <a:t>chrome</a:t>
            </a:r>
            <a:r>
              <a:rPr lang="zh-CN" altLang="en-US" dirty="0" smtClean="0"/>
              <a:t>浏览器或</a:t>
            </a:r>
            <a:r>
              <a:rPr lang="en-US" altLang="zh-CN" dirty="0" err="1" smtClean="0"/>
              <a:t>firefox</a:t>
            </a:r>
            <a:r>
              <a:rPr lang="zh-CN" altLang="en-US" dirty="0" smtClean="0"/>
              <a:t>浏览器，</a:t>
            </a:r>
            <a:r>
              <a:rPr lang="zh-CN" altLang="en-US" dirty="0" smtClean="0">
                <a:solidFill>
                  <a:srgbClr val="C00000"/>
                </a:solidFill>
              </a:rPr>
              <a:t>不要使用</a:t>
            </a:r>
            <a:r>
              <a:rPr lang="en-US" altLang="zh-CN" dirty="0" smtClean="0"/>
              <a:t>IE</a:t>
            </a:r>
            <a:r>
              <a:rPr lang="zh-CN" altLang="en-US" dirty="0" smtClean="0"/>
              <a:t>浏览器（包括</a:t>
            </a:r>
            <a:r>
              <a:rPr lang="en-US" altLang="zh-CN" dirty="0" smtClean="0"/>
              <a:t>360</a:t>
            </a:r>
            <a:r>
              <a:rPr lang="zh-CN" altLang="en-US" dirty="0" smtClean="0"/>
              <a:t>浏览器，遨游浏览器等</a:t>
            </a:r>
            <a:r>
              <a:rPr lang="en-US" altLang="zh-CN" dirty="0" smtClean="0"/>
              <a:t>IE</a:t>
            </a:r>
            <a:r>
              <a:rPr lang="zh-CN" altLang="en-US" dirty="0" smtClean="0"/>
              <a:t>内核浏览器）</a:t>
            </a:r>
            <a:r>
              <a:rPr lang="en-US" altLang="zh-CN" dirty="0" smtClean="0"/>
              <a:t>!</a:t>
            </a:r>
            <a:endParaRPr lang="en-US" altLang="zh-CN" dirty="0" smtClean="0"/>
          </a:p>
          <a:p>
            <a:endParaRPr lang="en-US" altLang="zh-CN" dirty="0"/>
          </a:p>
          <a:p>
            <a:endParaRPr lang="en-US" altLang="zh-CN" dirty="0" smtClean="0"/>
          </a:p>
        </p:txBody>
      </p:sp>
      <p:sp>
        <p:nvSpPr>
          <p:cNvPr id="3" name="标题 2"/>
          <p:cNvSpPr>
            <a:spLocks noGrp="1"/>
          </p:cNvSpPr>
          <p:nvPr>
            <p:ph type="title"/>
          </p:nvPr>
        </p:nvSpPr>
        <p:spPr/>
        <p:txBody>
          <a:bodyPr/>
          <a:lstStyle/>
          <a:p>
            <a:r>
              <a:rPr lang="zh-CN" altLang="en-US" dirty="0" smtClean="0"/>
              <a:t>重要提示</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89537" y="1844824"/>
            <a:ext cx="7408333" cy="3450696"/>
          </a:xfrm>
        </p:spPr>
        <p:txBody>
          <a:bodyPr/>
          <a:lstStyle/>
          <a:p>
            <a:r>
              <a:rPr lang="zh-CN" altLang="en-US" dirty="0" smtClean="0"/>
              <a:t>登录校内门户</a:t>
            </a:r>
            <a:endParaRPr lang="en-US" altLang="zh-CN" dirty="0" smtClean="0"/>
          </a:p>
          <a:p>
            <a:r>
              <a:rPr lang="zh-CN" altLang="en-US" dirty="0" smtClean="0"/>
              <a:t>在菜单中选择：业务办理</a:t>
            </a:r>
            <a:r>
              <a:rPr lang="en-US" altLang="zh-CN" dirty="0" smtClean="0"/>
              <a:t>-&gt;</a:t>
            </a:r>
            <a:r>
              <a:rPr lang="zh-CN" altLang="en-US" dirty="0" smtClean="0"/>
              <a:t>学工部 </a:t>
            </a:r>
            <a:endParaRPr lang="en-US" altLang="zh-CN" dirty="0" smtClean="0"/>
          </a:p>
          <a:p>
            <a:endParaRPr lang="en-US" altLang="zh-CN" dirty="0" smtClean="0"/>
          </a:p>
        </p:txBody>
      </p:sp>
      <p:sp>
        <p:nvSpPr>
          <p:cNvPr id="3" name="标题 2"/>
          <p:cNvSpPr>
            <a:spLocks noGrp="1"/>
          </p:cNvSpPr>
          <p:nvPr>
            <p:ph type="title"/>
          </p:nvPr>
        </p:nvSpPr>
        <p:spPr/>
        <p:txBody>
          <a:bodyPr/>
          <a:lstStyle/>
          <a:p>
            <a:r>
              <a:rPr lang="zh-CN" altLang="en-US" dirty="0" smtClean="0"/>
              <a:t>进入系统</a:t>
            </a:r>
            <a:endParaRPr lang="zh-CN" altLang="en-US" dirty="0"/>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512" y="2928624"/>
            <a:ext cx="9144000" cy="392937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72067" y="2204864"/>
            <a:ext cx="7408333" cy="3921299"/>
          </a:xfrm>
        </p:spPr>
        <p:txBody>
          <a:bodyPr/>
          <a:lstStyle/>
          <a:p>
            <a:r>
              <a:rPr lang="zh-CN" altLang="en-US" dirty="0" smtClean="0"/>
              <a:t>看到</a:t>
            </a:r>
            <a:r>
              <a:rPr lang="zh-CN" altLang="en-US" dirty="0"/>
              <a:t>“奖励奖学金”模块</a:t>
            </a:r>
            <a:endParaRPr lang="en-US" altLang="zh-CN" dirty="0"/>
          </a:p>
          <a:p>
            <a:r>
              <a:rPr lang="zh-CN" altLang="en-US" dirty="0"/>
              <a:t>点击素质测评即可</a:t>
            </a:r>
            <a:endParaRPr lang="en-US" altLang="zh-CN" dirty="0"/>
          </a:p>
        </p:txBody>
      </p:sp>
      <p:sp>
        <p:nvSpPr>
          <p:cNvPr id="3" name="标题 2"/>
          <p:cNvSpPr>
            <a:spLocks noGrp="1"/>
          </p:cNvSpPr>
          <p:nvPr>
            <p:ph type="title"/>
          </p:nvPr>
        </p:nvSpPr>
        <p:spPr/>
        <p:txBody>
          <a:bodyPr/>
          <a:lstStyle/>
          <a:p>
            <a:r>
              <a:rPr lang="zh-CN" altLang="en-US" dirty="0" smtClean="0"/>
              <a:t>进入系统</a:t>
            </a:r>
            <a:endParaRPr lang="zh-CN" altLang="en-US" dirty="0"/>
          </a:p>
        </p:txBody>
      </p:sp>
      <p:pic>
        <p:nvPicPr>
          <p:cNvPr id="5" name="图片 4"/>
          <p:cNvPicPr>
            <a:picLocks noChangeAspect="1"/>
          </p:cNvPicPr>
          <p:nvPr/>
        </p:nvPicPr>
        <p:blipFill>
          <a:blip r:embed="rId1"/>
          <a:stretch>
            <a:fillRect/>
          </a:stretch>
        </p:blipFill>
        <p:spPr>
          <a:xfrm>
            <a:off x="0" y="3140968"/>
            <a:ext cx="9144000" cy="34194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67833" y="1844824"/>
            <a:ext cx="7408333" cy="3450696"/>
          </a:xfrm>
        </p:spPr>
        <p:txBody>
          <a:bodyPr/>
          <a:lstStyle/>
          <a:p>
            <a:r>
              <a:rPr lang="zh-CN" altLang="en-US" dirty="0" smtClean="0"/>
              <a:t>点击“新增申请”，即可填写本学年度个人总结。</a:t>
            </a:r>
            <a:endParaRPr lang="en-US" altLang="zh-CN" dirty="0" smtClean="0"/>
          </a:p>
          <a:p>
            <a:endParaRPr lang="en-US" altLang="zh-CN" dirty="0" smtClean="0"/>
          </a:p>
          <a:p>
            <a:pPr marL="0" indent="0">
              <a:buNone/>
            </a:pPr>
            <a:endParaRPr lang="zh-CN" altLang="en-US" dirty="0"/>
          </a:p>
        </p:txBody>
      </p:sp>
      <p:sp>
        <p:nvSpPr>
          <p:cNvPr id="3" name="标题 2"/>
          <p:cNvSpPr>
            <a:spLocks noGrp="1"/>
          </p:cNvSpPr>
          <p:nvPr>
            <p:ph type="title"/>
          </p:nvPr>
        </p:nvSpPr>
        <p:spPr/>
        <p:txBody>
          <a:bodyPr/>
          <a:lstStyle/>
          <a:p>
            <a:r>
              <a:rPr lang="zh-CN" altLang="en-US" dirty="0" smtClean="0"/>
              <a:t>素质测评</a:t>
            </a:r>
            <a:endParaRPr lang="zh-CN" altLang="en-US" dirty="0"/>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399798"/>
            <a:ext cx="9144000" cy="445820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67833" y="1844824"/>
            <a:ext cx="7408333" cy="3450696"/>
          </a:xfrm>
        </p:spPr>
        <p:txBody>
          <a:bodyPr/>
          <a:lstStyle/>
          <a:p>
            <a:r>
              <a:rPr lang="zh-CN" altLang="en-US" dirty="0" smtClean="0"/>
              <a:t>按照要求填写素质综合测评内容</a:t>
            </a:r>
            <a:endParaRPr lang="en-US" altLang="zh-CN" dirty="0" smtClean="0"/>
          </a:p>
          <a:p>
            <a:r>
              <a:rPr lang="zh-CN" altLang="en-US" dirty="0" smtClean="0"/>
              <a:t>注意：申请素质测评院系和班级为上学年度所在院系和班级，填写完成后保存提交即可</a:t>
            </a:r>
            <a:endParaRPr lang="en-US" altLang="zh-CN" dirty="0" smtClean="0"/>
          </a:p>
          <a:p>
            <a:pPr marL="0" indent="0">
              <a:buNone/>
            </a:pPr>
            <a:endParaRPr lang="zh-CN" altLang="en-US" dirty="0"/>
          </a:p>
        </p:txBody>
      </p:sp>
      <p:sp>
        <p:nvSpPr>
          <p:cNvPr id="3" name="标题 2"/>
          <p:cNvSpPr>
            <a:spLocks noGrp="1"/>
          </p:cNvSpPr>
          <p:nvPr>
            <p:ph type="title"/>
          </p:nvPr>
        </p:nvSpPr>
        <p:spPr/>
        <p:txBody>
          <a:bodyPr/>
          <a:lstStyle/>
          <a:p>
            <a:r>
              <a:rPr lang="zh-CN" altLang="en-US" dirty="0" smtClean="0"/>
              <a:t>素质测评</a:t>
            </a:r>
            <a:endParaRPr lang="zh-CN" altLang="en-US" dirty="0"/>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56836" y="2996952"/>
            <a:ext cx="6630325" cy="371526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67833" y="1844824"/>
            <a:ext cx="7408333" cy="3450696"/>
          </a:xfrm>
        </p:spPr>
        <p:txBody>
          <a:bodyPr/>
          <a:lstStyle/>
          <a:p>
            <a:pPr marL="0" indent="0">
              <a:buNone/>
            </a:pPr>
            <a:r>
              <a:rPr lang="zh-CN" altLang="en-US" dirty="0"/>
              <a:t>注意</a:t>
            </a:r>
            <a:r>
              <a:rPr lang="zh-CN" altLang="en-US" dirty="0" smtClean="0"/>
              <a:t>事项：</a:t>
            </a:r>
            <a:endParaRPr lang="en-US" altLang="zh-CN" dirty="0" smtClean="0"/>
          </a:p>
          <a:p>
            <a:pPr marL="0" indent="0">
              <a:buNone/>
            </a:pPr>
            <a:r>
              <a:rPr lang="en-US" altLang="zh-CN" dirty="0" smtClean="0"/>
              <a:t>1.</a:t>
            </a:r>
            <a:r>
              <a:rPr lang="zh-CN" altLang="en-US" dirty="0" smtClean="0"/>
              <a:t>学年总结一旦提交就无法修改了哦；</a:t>
            </a:r>
            <a:endParaRPr lang="en-US" altLang="zh-CN" dirty="0" smtClean="0"/>
          </a:p>
          <a:p>
            <a:pPr marL="0" indent="0">
              <a:buNone/>
            </a:pPr>
            <a:r>
              <a:rPr lang="en-US" altLang="zh-CN" dirty="0" smtClean="0"/>
              <a:t>2.</a:t>
            </a:r>
            <a:r>
              <a:rPr lang="zh-CN" altLang="en-US" dirty="0" smtClean="0"/>
              <a:t>班主任会根据大家的学习成绩和提交的学年总结来进行素质综合测评打分。</a:t>
            </a:r>
            <a:endParaRPr lang="zh-CN" altLang="en-US" dirty="0"/>
          </a:p>
        </p:txBody>
      </p:sp>
      <p:sp>
        <p:nvSpPr>
          <p:cNvPr id="3" name="标题 2"/>
          <p:cNvSpPr>
            <a:spLocks noGrp="1"/>
          </p:cNvSpPr>
          <p:nvPr>
            <p:ph type="title"/>
          </p:nvPr>
        </p:nvSpPr>
        <p:spPr/>
        <p:txBody>
          <a:bodyPr/>
          <a:lstStyle/>
          <a:p>
            <a:r>
              <a:rPr lang="zh-CN" altLang="en-US" dirty="0" smtClean="0"/>
              <a:t>素质测评</a:t>
            </a:r>
            <a:endParaRPr lang="zh-CN" alt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0</TotalTime>
  <Words>643</Words>
  <Application>WPS 演示</Application>
  <PresentationFormat>全屏显示(4:3)</PresentationFormat>
  <Paragraphs>46</Paragraphs>
  <Slides>8</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8</vt:i4>
      </vt:variant>
    </vt:vector>
  </HeadingPairs>
  <TitlesOfParts>
    <vt:vector size="19" baseType="lpstr">
      <vt:lpstr>Arial</vt:lpstr>
      <vt:lpstr>宋体</vt:lpstr>
      <vt:lpstr>Wingdings</vt:lpstr>
      <vt:lpstr>Symbol</vt:lpstr>
      <vt:lpstr>Candara</vt:lpstr>
      <vt:lpstr>华文新魏</vt:lpstr>
      <vt:lpstr>华文楷体</vt:lpstr>
      <vt:lpstr>微软雅黑</vt:lpstr>
      <vt:lpstr>Arial Unicode MS</vt:lpstr>
      <vt:lpstr>Calibri</vt:lpstr>
      <vt:lpstr>波形</vt:lpstr>
      <vt:lpstr>素质综合测评系统使用指南 （学生版）</vt:lpstr>
      <vt:lpstr>前言</vt:lpstr>
      <vt:lpstr>重要提示</vt:lpstr>
      <vt:lpstr>进入系统</vt:lpstr>
      <vt:lpstr>进入系统</vt:lpstr>
      <vt:lpstr>素质测评</vt:lpstr>
      <vt:lpstr>素质测评</vt:lpstr>
      <vt:lpstr>素质测评</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奖励评选系统操作指南</dc:title>
  <dc:creator>bianconeri</dc:creator>
  <cp:lastModifiedBy>郭一杰</cp:lastModifiedBy>
  <cp:revision>39</cp:revision>
  <dcterms:created xsi:type="dcterms:W3CDTF">2015-04-28T08:08:00Z</dcterms:created>
  <dcterms:modified xsi:type="dcterms:W3CDTF">2017-08-15T03:34:05Z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2052-10.1.0.6690</vt:lpwstr>
  </property>
</Properties>
</file>