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59" r:id="rId5"/>
    <p:sldId id="261" r:id="rId6"/>
    <p:sldId id="266" r:id="rId7"/>
    <p:sldId id="267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br>
              <a:rPr lang="en-US" altLang="zh-CN" dirty="0" smtClean="0"/>
            </a:br>
            <a:r>
              <a:rPr lang="zh-CN" altLang="en-US" dirty="0" smtClean="0"/>
              <a:t>（综合测评负责人版）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6475"/>
            <a:ext cx="9144000" cy="2798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</a:t>
            </a:r>
            <a:r>
              <a:rPr lang="zh-CN" altLang="en-US" dirty="0"/>
              <a:t>李东辉</a:t>
            </a:r>
            <a:r>
              <a:rPr lang="zh-CN" altLang="en-US" dirty="0" smtClean="0"/>
              <a:t>老师</a:t>
            </a:r>
            <a:r>
              <a:rPr lang="en-US" altLang="zh-CN"/>
              <a:t>(</a:t>
            </a:r>
            <a:r>
              <a:rPr lang="en-US" altLang="zh-CN" smtClean="0"/>
              <a:t>xgbglb@163.com,62754092),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左下角</a:t>
            </a:r>
            <a:r>
              <a:rPr lang="zh-CN" altLang="en-US" dirty="0" smtClean="0"/>
              <a:t>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" y="2728031"/>
            <a:ext cx="9144000" cy="412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098"/>
            <a:ext cx="9144000" cy="1686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471"/>
            <a:ext cx="9144000" cy="2670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0172"/>
            <a:ext cx="3216585" cy="2736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803</Words>
  <Application>WPS 演示</Application>
  <PresentationFormat>全屏显示(4:3)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Symbol</vt:lpstr>
      <vt:lpstr>Candara</vt:lpstr>
      <vt:lpstr>华文新魏</vt:lpstr>
      <vt:lpstr>华文楷体</vt:lpstr>
      <vt:lpstr>微软雅黑</vt:lpstr>
      <vt:lpstr>Arial Unicode MS</vt:lpstr>
      <vt:lpstr>Calibri</vt:lpstr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admin</cp:lastModifiedBy>
  <cp:revision>43</cp:revision>
  <dcterms:created xsi:type="dcterms:W3CDTF">2015-04-28T08:08:00Z</dcterms:created>
  <dcterms:modified xsi:type="dcterms:W3CDTF">2017-08-29T09:56:23Z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