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487" r:id="rId3"/>
    <p:sldId id="486" r:id="rId4"/>
    <p:sldId id="482" r:id="rId5"/>
    <p:sldId id="492" r:id="rId6"/>
    <p:sldId id="495" r:id="rId7"/>
    <p:sldId id="493" r:id="rId8"/>
    <p:sldId id="494" r:id="rId9"/>
    <p:sldId id="499" r:id="rId10"/>
    <p:sldId id="498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57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0101"/>
    <a:srgbClr val="8B0012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2973" autoAdjust="0"/>
  </p:normalViewPr>
  <p:slideViewPr>
    <p:cSldViewPr snapToGrid="0">
      <p:cViewPr varScale="1">
        <p:scale>
          <a:sx n="84" d="100"/>
          <a:sy n="84" d="100"/>
        </p:scale>
        <p:origin x="-134" y="-67"/>
      </p:cViewPr>
      <p:guideLst>
        <p:guide orient="horz" pos="3657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FD825-AD08-4749-BE22-4474EB4952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6A0543-BFA1-41DA-AA12-C19622B2DAE7}">
      <dgm:prSet phldrT="[文本]"/>
      <dgm:spPr/>
      <dgm:t>
        <a:bodyPr/>
        <a:lstStyle/>
        <a:p>
          <a:r>
            <a:rPr lang="zh-CN" altLang="en-US" dirty="0" smtClean="0"/>
            <a:t>学生在管理系统填写信息、提交申请</a:t>
          </a:r>
          <a:endParaRPr lang="zh-CN" altLang="en-US" dirty="0"/>
        </a:p>
      </dgm:t>
    </dgm:pt>
    <dgm:pt modelId="{BE644770-7273-4245-BD05-A5934C344D96}" type="par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6DD30070-9832-464C-8F1F-24EFF3F64043}" type="sib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39AC3E57-A4D6-4E6B-916F-4A64183FA21D}">
      <dgm:prSet phldrT="[文本]"/>
      <dgm:spPr/>
      <dgm:t>
        <a:bodyPr/>
        <a:lstStyle/>
        <a:p>
          <a:r>
            <a:rPr lang="zh-CN" altLang="en-US" dirty="0" smtClean="0"/>
            <a:t>学院在系统审核，填写就业推荐表编号</a:t>
          </a:r>
          <a:endParaRPr lang="zh-CN" altLang="en-US" dirty="0"/>
        </a:p>
      </dgm:t>
    </dgm:pt>
    <dgm:pt modelId="{A13B24E2-4DCB-4798-9C9F-836BFFB4952C}" type="par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74790DE-BD34-4772-8831-0321D4CF96EF}" type="sib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40683D6-10C2-4793-B3B5-AF23BF4BE628}">
      <dgm:prSet phldrT="[文本]"/>
      <dgm:spPr/>
      <dgm:t>
        <a:bodyPr/>
        <a:lstStyle/>
        <a:p>
          <a:r>
            <a:rPr lang="zh-CN" altLang="en-US" dirty="0" smtClean="0"/>
            <a:t>就业中心备案</a:t>
          </a:r>
          <a:endParaRPr lang="zh-CN" altLang="en-US" dirty="0"/>
        </a:p>
      </dgm:t>
    </dgm:pt>
    <dgm:pt modelId="{EE27D6C9-B419-4BCE-84D0-ABA7AAFC55D7}" type="par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C273C5FC-6C30-4AF0-A780-3ECB2BB3F551}" type="sib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A423491B-82DE-4791-8AE4-37AB319049FD}" type="pres">
      <dgm:prSet presAssocID="{FA6FD825-AD08-4749-BE22-4474EB495201}" presName="Name0" presStyleCnt="0">
        <dgm:presLayoutVars>
          <dgm:dir/>
          <dgm:resizeHandles val="exact"/>
        </dgm:presLayoutVars>
      </dgm:prSet>
      <dgm:spPr/>
    </dgm:pt>
    <dgm:pt modelId="{2620F6CE-E528-4D02-B080-FE337E78E31A}" type="pres">
      <dgm:prSet presAssocID="{2A6A0543-BFA1-41DA-AA12-C19622B2DA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96FD0-B8FD-4A7A-94DE-35195589D77B}" type="pres">
      <dgm:prSet presAssocID="{6DD30070-9832-464C-8F1F-24EFF3F6404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B188211-4048-415F-8028-4955384A092E}" type="pres">
      <dgm:prSet presAssocID="{6DD30070-9832-464C-8F1F-24EFF3F64043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A84A2BF4-BFA5-4FC9-B45F-78399DBFC821}" type="pres">
      <dgm:prSet presAssocID="{39AC3E57-A4D6-4E6B-916F-4A64183FA2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13381B-4AF8-438B-BA11-58C11D4CF0C4}" type="pres">
      <dgm:prSet presAssocID="{574790DE-BD34-4772-8831-0321D4CF96E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1E2D5046-821F-4A6F-9547-685DACE39B34}" type="pres">
      <dgm:prSet presAssocID="{574790DE-BD34-4772-8831-0321D4CF96E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416AA87-3F0D-479E-8614-16214EADB982}" type="pres">
      <dgm:prSet presAssocID="{540683D6-10C2-4793-B3B5-AF23BF4BE6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F586A61-F8D3-4C2A-B47B-70DFDB1290FD}" type="presOf" srcId="{574790DE-BD34-4772-8831-0321D4CF96EF}" destId="{9A13381B-4AF8-438B-BA11-58C11D4CF0C4}" srcOrd="0" destOrd="0" presId="urn:microsoft.com/office/officeart/2005/8/layout/process1"/>
    <dgm:cxn modelId="{6313EFD5-5EE4-4CDA-9D0A-B2EF9B54CA16}" type="presOf" srcId="{6DD30070-9832-464C-8F1F-24EFF3F64043}" destId="{5CD96FD0-B8FD-4A7A-94DE-35195589D77B}" srcOrd="0" destOrd="0" presId="urn:microsoft.com/office/officeart/2005/8/layout/process1"/>
    <dgm:cxn modelId="{D19479BB-3B07-49AD-87A5-BC51FC30A22E}" type="presOf" srcId="{540683D6-10C2-4793-B3B5-AF23BF4BE628}" destId="{B416AA87-3F0D-479E-8614-16214EADB982}" srcOrd="0" destOrd="0" presId="urn:microsoft.com/office/officeart/2005/8/layout/process1"/>
    <dgm:cxn modelId="{6A759E4E-E69D-4B37-A41E-97A2D965EF51}" type="presOf" srcId="{574790DE-BD34-4772-8831-0321D4CF96EF}" destId="{1E2D5046-821F-4A6F-9547-685DACE39B34}" srcOrd="1" destOrd="0" presId="urn:microsoft.com/office/officeart/2005/8/layout/process1"/>
    <dgm:cxn modelId="{EAD37F81-CAA1-4DBB-90C6-373F0615155A}" type="presOf" srcId="{2A6A0543-BFA1-41DA-AA12-C19622B2DAE7}" destId="{2620F6CE-E528-4D02-B080-FE337E78E31A}" srcOrd="0" destOrd="0" presId="urn:microsoft.com/office/officeart/2005/8/layout/process1"/>
    <dgm:cxn modelId="{7F83071C-B916-48D9-8BD3-9E89D29F669D}" srcId="{FA6FD825-AD08-4749-BE22-4474EB495201}" destId="{540683D6-10C2-4793-B3B5-AF23BF4BE628}" srcOrd="2" destOrd="0" parTransId="{EE27D6C9-B419-4BCE-84D0-ABA7AAFC55D7}" sibTransId="{C273C5FC-6C30-4AF0-A780-3ECB2BB3F551}"/>
    <dgm:cxn modelId="{5FCB0448-A018-41B8-9233-8DE00291A40A}" type="presOf" srcId="{39AC3E57-A4D6-4E6B-916F-4A64183FA21D}" destId="{A84A2BF4-BFA5-4FC9-B45F-78399DBFC821}" srcOrd="0" destOrd="0" presId="urn:microsoft.com/office/officeart/2005/8/layout/process1"/>
    <dgm:cxn modelId="{3DB19DD5-EBF2-48B6-857D-42258EC0C06A}" type="presOf" srcId="{FA6FD825-AD08-4749-BE22-4474EB495201}" destId="{A423491B-82DE-4791-8AE4-37AB319049FD}" srcOrd="0" destOrd="0" presId="urn:microsoft.com/office/officeart/2005/8/layout/process1"/>
    <dgm:cxn modelId="{B060D133-B128-4502-99C7-008C0FBFEA0E}" srcId="{FA6FD825-AD08-4749-BE22-4474EB495201}" destId="{2A6A0543-BFA1-41DA-AA12-C19622B2DAE7}" srcOrd="0" destOrd="0" parTransId="{BE644770-7273-4245-BD05-A5934C344D96}" sibTransId="{6DD30070-9832-464C-8F1F-24EFF3F64043}"/>
    <dgm:cxn modelId="{380FDBF3-F77E-484C-B2D4-099E1116D1B9}" type="presOf" srcId="{6DD30070-9832-464C-8F1F-24EFF3F64043}" destId="{7B188211-4048-415F-8028-4955384A092E}" srcOrd="1" destOrd="0" presId="urn:microsoft.com/office/officeart/2005/8/layout/process1"/>
    <dgm:cxn modelId="{72551AD5-8546-4A4D-89E2-D87ABF3DEEC3}" srcId="{FA6FD825-AD08-4749-BE22-4474EB495201}" destId="{39AC3E57-A4D6-4E6B-916F-4A64183FA21D}" srcOrd="1" destOrd="0" parTransId="{A13B24E2-4DCB-4798-9C9F-836BFFB4952C}" sibTransId="{574790DE-BD34-4772-8831-0321D4CF96EF}"/>
    <dgm:cxn modelId="{7F770FA4-36F6-4289-82E0-A64AFB6A97B8}" type="presParOf" srcId="{A423491B-82DE-4791-8AE4-37AB319049FD}" destId="{2620F6CE-E528-4D02-B080-FE337E78E31A}" srcOrd="0" destOrd="0" presId="urn:microsoft.com/office/officeart/2005/8/layout/process1"/>
    <dgm:cxn modelId="{3147E18C-02F0-481F-AE2F-C2F3DD933CE5}" type="presParOf" srcId="{A423491B-82DE-4791-8AE4-37AB319049FD}" destId="{5CD96FD0-B8FD-4A7A-94DE-35195589D77B}" srcOrd="1" destOrd="0" presId="urn:microsoft.com/office/officeart/2005/8/layout/process1"/>
    <dgm:cxn modelId="{B287439B-4237-4803-8720-FAECE83A8FF1}" type="presParOf" srcId="{5CD96FD0-B8FD-4A7A-94DE-35195589D77B}" destId="{7B188211-4048-415F-8028-4955384A092E}" srcOrd="0" destOrd="0" presId="urn:microsoft.com/office/officeart/2005/8/layout/process1"/>
    <dgm:cxn modelId="{F93F6071-723D-4BB6-9157-9A2A3C5208F0}" type="presParOf" srcId="{A423491B-82DE-4791-8AE4-37AB319049FD}" destId="{A84A2BF4-BFA5-4FC9-B45F-78399DBFC821}" srcOrd="2" destOrd="0" presId="urn:microsoft.com/office/officeart/2005/8/layout/process1"/>
    <dgm:cxn modelId="{29B9C465-5F14-44DC-A954-C7FE4119B194}" type="presParOf" srcId="{A423491B-82DE-4791-8AE4-37AB319049FD}" destId="{9A13381B-4AF8-438B-BA11-58C11D4CF0C4}" srcOrd="3" destOrd="0" presId="urn:microsoft.com/office/officeart/2005/8/layout/process1"/>
    <dgm:cxn modelId="{641C0884-1AAB-471E-925A-A5905DC2DF71}" type="presParOf" srcId="{9A13381B-4AF8-438B-BA11-58C11D4CF0C4}" destId="{1E2D5046-821F-4A6F-9547-685DACE39B34}" srcOrd="0" destOrd="0" presId="urn:microsoft.com/office/officeart/2005/8/layout/process1"/>
    <dgm:cxn modelId="{52FEE1D1-FEA9-43B7-A15E-A0C4760DCC3A}" type="presParOf" srcId="{A423491B-82DE-4791-8AE4-37AB319049FD}" destId="{B416AA87-3F0D-479E-8614-16214EADB98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FD825-AD08-4749-BE22-4474EB4952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6A0543-BFA1-41DA-AA12-C19622B2DAE7}">
      <dgm:prSet phldrT="[文本]"/>
      <dgm:spPr/>
      <dgm:t>
        <a:bodyPr/>
        <a:lstStyle/>
        <a:p>
          <a:r>
            <a:rPr lang="zh-CN" altLang="en-US" dirty="0" smtClean="0"/>
            <a:t>学生在管理系统填写信息、提交申请</a:t>
          </a:r>
          <a:endParaRPr lang="zh-CN" altLang="en-US" dirty="0"/>
        </a:p>
      </dgm:t>
    </dgm:pt>
    <dgm:pt modelId="{BE644770-7273-4245-BD05-A5934C344D96}" type="par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6DD30070-9832-464C-8F1F-24EFF3F64043}" type="sib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39AC3E57-A4D6-4E6B-916F-4A64183FA21D}">
      <dgm:prSet phldrT="[文本]"/>
      <dgm:spPr/>
      <dgm:t>
        <a:bodyPr/>
        <a:lstStyle/>
        <a:p>
          <a:r>
            <a:rPr lang="zh-CN" altLang="en-US" dirty="0" smtClean="0"/>
            <a:t>学院审核申请材料，填写三方编号</a:t>
          </a:r>
          <a:endParaRPr lang="zh-CN" altLang="en-US" dirty="0"/>
        </a:p>
      </dgm:t>
    </dgm:pt>
    <dgm:pt modelId="{A13B24E2-4DCB-4798-9C9F-836BFFB4952C}" type="par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74790DE-BD34-4772-8831-0321D4CF96EF}" type="sib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40683D6-10C2-4793-B3B5-AF23BF4BE628}">
      <dgm:prSet phldrT="[文本]"/>
      <dgm:spPr/>
      <dgm:t>
        <a:bodyPr/>
        <a:lstStyle/>
        <a:p>
          <a:r>
            <a:rPr lang="zh-CN" altLang="en-US" dirty="0" smtClean="0"/>
            <a:t>就业中心审核</a:t>
          </a:r>
          <a:endParaRPr lang="en-US" altLang="zh-CN" dirty="0" smtClean="0"/>
        </a:p>
      </dgm:t>
    </dgm:pt>
    <dgm:pt modelId="{EE27D6C9-B419-4BCE-84D0-ABA7AAFC55D7}" type="par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C273C5FC-6C30-4AF0-A780-3ECB2BB3F551}" type="sib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A423491B-82DE-4791-8AE4-37AB319049FD}" type="pres">
      <dgm:prSet presAssocID="{FA6FD825-AD08-4749-BE22-4474EB495201}" presName="Name0" presStyleCnt="0">
        <dgm:presLayoutVars>
          <dgm:dir/>
          <dgm:resizeHandles val="exact"/>
        </dgm:presLayoutVars>
      </dgm:prSet>
      <dgm:spPr/>
    </dgm:pt>
    <dgm:pt modelId="{2620F6CE-E528-4D02-B080-FE337E78E31A}" type="pres">
      <dgm:prSet presAssocID="{2A6A0543-BFA1-41DA-AA12-C19622B2DA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96FD0-B8FD-4A7A-94DE-35195589D77B}" type="pres">
      <dgm:prSet presAssocID="{6DD30070-9832-464C-8F1F-24EFF3F6404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B188211-4048-415F-8028-4955384A092E}" type="pres">
      <dgm:prSet presAssocID="{6DD30070-9832-464C-8F1F-24EFF3F64043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A84A2BF4-BFA5-4FC9-B45F-78399DBFC821}" type="pres">
      <dgm:prSet presAssocID="{39AC3E57-A4D6-4E6B-916F-4A64183FA2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13381B-4AF8-438B-BA11-58C11D4CF0C4}" type="pres">
      <dgm:prSet presAssocID="{574790DE-BD34-4772-8831-0321D4CF96E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1E2D5046-821F-4A6F-9547-685DACE39B34}" type="pres">
      <dgm:prSet presAssocID="{574790DE-BD34-4772-8831-0321D4CF96E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416AA87-3F0D-479E-8614-16214EADB982}" type="pres">
      <dgm:prSet presAssocID="{540683D6-10C2-4793-B3B5-AF23BF4BE6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5B7D32-A3FE-4723-942E-66255AFC7997}" type="presOf" srcId="{574790DE-BD34-4772-8831-0321D4CF96EF}" destId="{9A13381B-4AF8-438B-BA11-58C11D4CF0C4}" srcOrd="0" destOrd="0" presId="urn:microsoft.com/office/officeart/2005/8/layout/process1"/>
    <dgm:cxn modelId="{A479B67D-AFE2-4587-92EF-4328B19418FB}" type="presOf" srcId="{574790DE-BD34-4772-8831-0321D4CF96EF}" destId="{1E2D5046-821F-4A6F-9547-685DACE39B34}" srcOrd="1" destOrd="0" presId="urn:microsoft.com/office/officeart/2005/8/layout/process1"/>
    <dgm:cxn modelId="{5C503C30-7DEA-40A5-92EC-FD5B06836E03}" type="presOf" srcId="{6DD30070-9832-464C-8F1F-24EFF3F64043}" destId="{5CD96FD0-B8FD-4A7A-94DE-35195589D77B}" srcOrd="0" destOrd="0" presId="urn:microsoft.com/office/officeart/2005/8/layout/process1"/>
    <dgm:cxn modelId="{DABB015D-CA01-46EF-AFF1-887BCD17EE5B}" type="presOf" srcId="{2A6A0543-BFA1-41DA-AA12-C19622B2DAE7}" destId="{2620F6CE-E528-4D02-B080-FE337E78E31A}" srcOrd="0" destOrd="0" presId="urn:microsoft.com/office/officeart/2005/8/layout/process1"/>
    <dgm:cxn modelId="{7F83071C-B916-48D9-8BD3-9E89D29F669D}" srcId="{FA6FD825-AD08-4749-BE22-4474EB495201}" destId="{540683D6-10C2-4793-B3B5-AF23BF4BE628}" srcOrd="2" destOrd="0" parTransId="{EE27D6C9-B419-4BCE-84D0-ABA7AAFC55D7}" sibTransId="{C273C5FC-6C30-4AF0-A780-3ECB2BB3F551}"/>
    <dgm:cxn modelId="{B060D133-B128-4502-99C7-008C0FBFEA0E}" srcId="{FA6FD825-AD08-4749-BE22-4474EB495201}" destId="{2A6A0543-BFA1-41DA-AA12-C19622B2DAE7}" srcOrd="0" destOrd="0" parTransId="{BE644770-7273-4245-BD05-A5934C344D96}" sibTransId="{6DD30070-9832-464C-8F1F-24EFF3F64043}"/>
    <dgm:cxn modelId="{1A1522C3-4657-4819-B10C-7B7105F7DAB1}" type="presOf" srcId="{6DD30070-9832-464C-8F1F-24EFF3F64043}" destId="{7B188211-4048-415F-8028-4955384A092E}" srcOrd="1" destOrd="0" presId="urn:microsoft.com/office/officeart/2005/8/layout/process1"/>
    <dgm:cxn modelId="{1489F1BC-D498-4DB2-B36A-606DA289F60F}" type="presOf" srcId="{540683D6-10C2-4793-B3B5-AF23BF4BE628}" destId="{B416AA87-3F0D-479E-8614-16214EADB982}" srcOrd="0" destOrd="0" presId="urn:microsoft.com/office/officeart/2005/8/layout/process1"/>
    <dgm:cxn modelId="{72551AD5-8546-4A4D-89E2-D87ABF3DEEC3}" srcId="{FA6FD825-AD08-4749-BE22-4474EB495201}" destId="{39AC3E57-A4D6-4E6B-916F-4A64183FA21D}" srcOrd="1" destOrd="0" parTransId="{A13B24E2-4DCB-4798-9C9F-836BFFB4952C}" sibTransId="{574790DE-BD34-4772-8831-0321D4CF96EF}"/>
    <dgm:cxn modelId="{26B2EFAA-8274-417E-9B9B-737815CCA46F}" type="presOf" srcId="{39AC3E57-A4D6-4E6B-916F-4A64183FA21D}" destId="{A84A2BF4-BFA5-4FC9-B45F-78399DBFC821}" srcOrd="0" destOrd="0" presId="urn:microsoft.com/office/officeart/2005/8/layout/process1"/>
    <dgm:cxn modelId="{51659D14-3EC7-48B7-9AE9-A96F977E2C7C}" type="presOf" srcId="{FA6FD825-AD08-4749-BE22-4474EB495201}" destId="{A423491B-82DE-4791-8AE4-37AB319049FD}" srcOrd="0" destOrd="0" presId="urn:microsoft.com/office/officeart/2005/8/layout/process1"/>
    <dgm:cxn modelId="{3EE04A55-1324-4F41-84AE-3F66E95C6AEA}" type="presParOf" srcId="{A423491B-82DE-4791-8AE4-37AB319049FD}" destId="{2620F6CE-E528-4D02-B080-FE337E78E31A}" srcOrd="0" destOrd="0" presId="urn:microsoft.com/office/officeart/2005/8/layout/process1"/>
    <dgm:cxn modelId="{41808D29-FA68-4D1E-8552-2300B99DA9D6}" type="presParOf" srcId="{A423491B-82DE-4791-8AE4-37AB319049FD}" destId="{5CD96FD0-B8FD-4A7A-94DE-35195589D77B}" srcOrd="1" destOrd="0" presId="urn:microsoft.com/office/officeart/2005/8/layout/process1"/>
    <dgm:cxn modelId="{585F785F-E26B-4951-BD61-F2BCD1B9EDE7}" type="presParOf" srcId="{5CD96FD0-B8FD-4A7A-94DE-35195589D77B}" destId="{7B188211-4048-415F-8028-4955384A092E}" srcOrd="0" destOrd="0" presId="urn:microsoft.com/office/officeart/2005/8/layout/process1"/>
    <dgm:cxn modelId="{DC181E09-D0CD-4A36-A38D-ECA5256DED22}" type="presParOf" srcId="{A423491B-82DE-4791-8AE4-37AB319049FD}" destId="{A84A2BF4-BFA5-4FC9-B45F-78399DBFC821}" srcOrd="2" destOrd="0" presId="urn:microsoft.com/office/officeart/2005/8/layout/process1"/>
    <dgm:cxn modelId="{56C19625-F57C-4D72-ADBB-20EE28F0B608}" type="presParOf" srcId="{A423491B-82DE-4791-8AE4-37AB319049FD}" destId="{9A13381B-4AF8-438B-BA11-58C11D4CF0C4}" srcOrd="3" destOrd="0" presId="urn:microsoft.com/office/officeart/2005/8/layout/process1"/>
    <dgm:cxn modelId="{BA92AF9F-FD92-4B2E-AE21-1EA496B1EA6E}" type="presParOf" srcId="{9A13381B-4AF8-438B-BA11-58C11D4CF0C4}" destId="{1E2D5046-821F-4A6F-9547-685DACE39B34}" srcOrd="0" destOrd="0" presId="urn:microsoft.com/office/officeart/2005/8/layout/process1"/>
    <dgm:cxn modelId="{F15D3BD2-54B9-4928-AAB9-566E3AE8FCEF}" type="presParOf" srcId="{A423491B-82DE-4791-8AE4-37AB319049FD}" destId="{B416AA87-3F0D-479E-8614-16214EADB98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FD825-AD08-4749-BE22-4474EB4952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A6A0543-BFA1-41DA-AA12-C19622B2DAE7}">
      <dgm:prSet phldrT="[文本]"/>
      <dgm:spPr/>
      <dgm:t>
        <a:bodyPr/>
        <a:lstStyle/>
        <a:p>
          <a:r>
            <a:rPr lang="zh-CN" altLang="en-US" dirty="0" smtClean="0"/>
            <a:t>学生在管理系统填报毕业去向</a:t>
          </a:r>
          <a:endParaRPr lang="zh-CN" altLang="en-US" dirty="0"/>
        </a:p>
      </dgm:t>
    </dgm:pt>
    <dgm:pt modelId="{BE644770-7273-4245-BD05-A5934C344D96}" type="par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6DD30070-9832-464C-8F1F-24EFF3F64043}" type="sibTrans" cxnId="{B060D133-B128-4502-99C7-008C0FBFEA0E}">
      <dgm:prSet/>
      <dgm:spPr/>
      <dgm:t>
        <a:bodyPr/>
        <a:lstStyle/>
        <a:p>
          <a:endParaRPr lang="zh-CN" altLang="en-US"/>
        </a:p>
      </dgm:t>
    </dgm:pt>
    <dgm:pt modelId="{39AC3E57-A4D6-4E6B-916F-4A64183FA21D}">
      <dgm:prSet phldrT="[文本]"/>
      <dgm:spPr/>
      <dgm:t>
        <a:bodyPr/>
        <a:lstStyle/>
        <a:p>
          <a:r>
            <a:rPr lang="zh-CN" altLang="en-US" dirty="0" smtClean="0"/>
            <a:t>学院在系统审核毕业去向</a:t>
          </a:r>
          <a:endParaRPr lang="zh-CN" altLang="en-US" dirty="0"/>
        </a:p>
      </dgm:t>
    </dgm:pt>
    <dgm:pt modelId="{A13B24E2-4DCB-4798-9C9F-836BFFB4952C}" type="par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74790DE-BD34-4772-8831-0321D4CF96EF}" type="sibTrans" cxnId="{72551AD5-8546-4A4D-89E2-D87ABF3DEEC3}">
      <dgm:prSet/>
      <dgm:spPr/>
      <dgm:t>
        <a:bodyPr/>
        <a:lstStyle/>
        <a:p>
          <a:endParaRPr lang="zh-CN" altLang="en-US"/>
        </a:p>
      </dgm:t>
    </dgm:pt>
    <dgm:pt modelId="{540683D6-10C2-4793-B3B5-AF23BF4BE628}">
      <dgm:prSet phldrT="[文本]"/>
      <dgm:spPr/>
      <dgm:t>
        <a:bodyPr/>
        <a:lstStyle/>
        <a:p>
          <a:r>
            <a:rPr lang="zh-CN" altLang="en-US" dirty="0" smtClean="0"/>
            <a:t>就业中心按照系统进行派遣</a:t>
          </a:r>
          <a:endParaRPr lang="zh-CN" altLang="en-US" dirty="0"/>
        </a:p>
      </dgm:t>
    </dgm:pt>
    <dgm:pt modelId="{EE27D6C9-B419-4BCE-84D0-ABA7AAFC55D7}" type="par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C273C5FC-6C30-4AF0-A780-3ECB2BB3F551}" type="sibTrans" cxnId="{7F83071C-B916-48D9-8BD3-9E89D29F669D}">
      <dgm:prSet/>
      <dgm:spPr/>
      <dgm:t>
        <a:bodyPr/>
        <a:lstStyle/>
        <a:p>
          <a:endParaRPr lang="zh-CN" altLang="en-US"/>
        </a:p>
      </dgm:t>
    </dgm:pt>
    <dgm:pt modelId="{A423491B-82DE-4791-8AE4-37AB319049FD}" type="pres">
      <dgm:prSet presAssocID="{FA6FD825-AD08-4749-BE22-4474EB495201}" presName="Name0" presStyleCnt="0">
        <dgm:presLayoutVars>
          <dgm:dir/>
          <dgm:resizeHandles val="exact"/>
        </dgm:presLayoutVars>
      </dgm:prSet>
      <dgm:spPr/>
    </dgm:pt>
    <dgm:pt modelId="{2620F6CE-E528-4D02-B080-FE337E78E31A}" type="pres">
      <dgm:prSet presAssocID="{2A6A0543-BFA1-41DA-AA12-C19622B2DA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96FD0-B8FD-4A7A-94DE-35195589D77B}" type="pres">
      <dgm:prSet presAssocID="{6DD30070-9832-464C-8F1F-24EFF3F6404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B188211-4048-415F-8028-4955384A092E}" type="pres">
      <dgm:prSet presAssocID="{6DD30070-9832-464C-8F1F-24EFF3F64043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A84A2BF4-BFA5-4FC9-B45F-78399DBFC821}" type="pres">
      <dgm:prSet presAssocID="{39AC3E57-A4D6-4E6B-916F-4A64183FA2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13381B-4AF8-438B-BA11-58C11D4CF0C4}" type="pres">
      <dgm:prSet presAssocID="{574790DE-BD34-4772-8831-0321D4CF96E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1E2D5046-821F-4A6F-9547-685DACE39B34}" type="pres">
      <dgm:prSet presAssocID="{574790DE-BD34-4772-8831-0321D4CF96E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416AA87-3F0D-479E-8614-16214EADB982}" type="pres">
      <dgm:prSet presAssocID="{540683D6-10C2-4793-B3B5-AF23BF4BE6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CE92DF-C396-4079-A313-CEB53EA1B050}" type="presOf" srcId="{6DD30070-9832-464C-8F1F-24EFF3F64043}" destId="{5CD96FD0-B8FD-4A7A-94DE-35195589D77B}" srcOrd="0" destOrd="0" presId="urn:microsoft.com/office/officeart/2005/8/layout/process1"/>
    <dgm:cxn modelId="{A3FEDAA6-3385-43A1-B66F-2EB94B325A80}" type="presOf" srcId="{2A6A0543-BFA1-41DA-AA12-C19622B2DAE7}" destId="{2620F6CE-E528-4D02-B080-FE337E78E31A}" srcOrd="0" destOrd="0" presId="urn:microsoft.com/office/officeart/2005/8/layout/process1"/>
    <dgm:cxn modelId="{7F83071C-B916-48D9-8BD3-9E89D29F669D}" srcId="{FA6FD825-AD08-4749-BE22-4474EB495201}" destId="{540683D6-10C2-4793-B3B5-AF23BF4BE628}" srcOrd="2" destOrd="0" parTransId="{EE27D6C9-B419-4BCE-84D0-ABA7AAFC55D7}" sibTransId="{C273C5FC-6C30-4AF0-A780-3ECB2BB3F551}"/>
    <dgm:cxn modelId="{B060D133-B128-4502-99C7-008C0FBFEA0E}" srcId="{FA6FD825-AD08-4749-BE22-4474EB495201}" destId="{2A6A0543-BFA1-41DA-AA12-C19622B2DAE7}" srcOrd="0" destOrd="0" parTransId="{BE644770-7273-4245-BD05-A5934C344D96}" sibTransId="{6DD30070-9832-464C-8F1F-24EFF3F64043}"/>
    <dgm:cxn modelId="{16AFA00C-524D-4761-96D4-80FAC404B1C1}" type="presOf" srcId="{540683D6-10C2-4793-B3B5-AF23BF4BE628}" destId="{B416AA87-3F0D-479E-8614-16214EADB982}" srcOrd="0" destOrd="0" presId="urn:microsoft.com/office/officeart/2005/8/layout/process1"/>
    <dgm:cxn modelId="{72551AD5-8546-4A4D-89E2-D87ABF3DEEC3}" srcId="{FA6FD825-AD08-4749-BE22-4474EB495201}" destId="{39AC3E57-A4D6-4E6B-916F-4A64183FA21D}" srcOrd="1" destOrd="0" parTransId="{A13B24E2-4DCB-4798-9C9F-836BFFB4952C}" sibTransId="{574790DE-BD34-4772-8831-0321D4CF96EF}"/>
    <dgm:cxn modelId="{5F1F8108-0B45-46D2-80C4-9EBEB2E4B15D}" type="presOf" srcId="{6DD30070-9832-464C-8F1F-24EFF3F64043}" destId="{7B188211-4048-415F-8028-4955384A092E}" srcOrd="1" destOrd="0" presId="urn:microsoft.com/office/officeart/2005/8/layout/process1"/>
    <dgm:cxn modelId="{D30AEC0A-2210-40D9-A1BB-B0870DE66CC6}" type="presOf" srcId="{574790DE-BD34-4772-8831-0321D4CF96EF}" destId="{1E2D5046-821F-4A6F-9547-685DACE39B34}" srcOrd="1" destOrd="0" presId="urn:microsoft.com/office/officeart/2005/8/layout/process1"/>
    <dgm:cxn modelId="{511B848A-9E06-432D-B786-DD39092B3118}" type="presOf" srcId="{574790DE-BD34-4772-8831-0321D4CF96EF}" destId="{9A13381B-4AF8-438B-BA11-58C11D4CF0C4}" srcOrd="0" destOrd="0" presId="urn:microsoft.com/office/officeart/2005/8/layout/process1"/>
    <dgm:cxn modelId="{52D300A3-3864-4FDC-902E-016B0D393568}" type="presOf" srcId="{39AC3E57-A4D6-4E6B-916F-4A64183FA21D}" destId="{A84A2BF4-BFA5-4FC9-B45F-78399DBFC821}" srcOrd="0" destOrd="0" presId="urn:microsoft.com/office/officeart/2005/8/layout/process1"/>
    <dgm:cxn modelId="{EBF0DF8B-811F-4938-ABA0-012F0D6DF2EB}" type="presOf" srcId="{FA6FD825-AD08-4749-BE22-4474EB495201}" destId="{A423491B-82DE-4791-8AE4-37AB319049FD}" srcOrd="0" destOrd="0" presId="urn:microsoft.com/office/officeart/2005/8/layout/process1"/>
    <dgm:cxn modelId="{380AE161-D591-480D-BBEA-E54C1E5916A5}" type="presParOf" srcId="{A423491B-82DE-4791-8AE4-37AB319049FD}" destId="{2620F6CE-E528-4D02-B080-FE337E78E31A}" srcOrd="0" destOrd="0" presId="urn:microsoft.com/office/officeart/2005/8/layout/process1"/>
    <dgm:cxn modelId="{444F9CA2-19B9-4197-8F65-92C112CB2E39}" type="presParOf" srcId="{A423491B-82DE-4791-8AE4-37AB319049FD}" destId="{5CD96FD0-B8FD-4A7A-94DE-35195589D77B}" srcOrd="1" destOrd="0" presId="urn:microsoft.com/office/officeart/2005/8/layout/process1"/>
    <dgm:cxn modelId="{52D5DAFB-C123-4F97-B39C-85C32EC71C0B}" type="presParOf" srcId="{5CD96FD0-B8FD-4A7A-94DE-35195589D77B}" destId="{7B188211-4048-415F-8028-4955384A092E}" srcOrd="0" destOrd="0" presId="urn:microsoft.com/office/officeart/2005/8/layout/process1"/>
    <dgm:cxn modelId="{45D8E432-081A-4CDF-A9ED-70384EE3EDFE}" type="presParOf" srcId="{A423491B-82DE-4791-8AE4-37AB319049FD}" destId="{A84A2BF4-BFA5-4FC9-B45F-78399DBFC821}" srcOrd="2" destOrd="0" presId="urn:microsoft.com/office/officeart/2005/8/layout/process1"/>
    <dgm:cxn modelId="{80879D71-B000-460F-913D-02EF9461A46B}" type="presParOf" srcId="{A423491B-82DE-4791-8AE4-37AB319049FD}" destId="{9A13381B-4AF8-438B-BA11-58C11D4CF0C4}" srcOrd="3" destOrd="0" presId="urn:microsoft.com/office/officeart/2005/8/layout/process1"/>
    <dgm:cxn modelId="{97A2F6FC-C00C-4E5C-9BD2-68B04D279684}" type="presParOf" srcId="{9A13381B-4AF8-438B-BA11-58C11D4CF0C4}" destId="{1E2D5046-821F-4A6F-9547-685DACE39B34}" srcOrd="0" destOrd="0" presId="urn:microsoft.com/office/officeart/2005/8/layout/process1"/>
    <dgm:cxn modelId="{CF68B0A5-BBAB-4BC7-845E-AEE56382396C}" type="presParOf" srcId="{A423491B-82DE-4791-8AE4-37AB319049FD}" destId="{B416AA87-3F0D-479E-8614-16214EADB98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0F6CE-E528-4D02-B080-FE337E78E31A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学生在管理系统填写信息、提交申请</a:t>
          </a:r>
          <a:endParaRPr lang="zh-CN" altLang="en-US" sz="2300" kern="1200" dirty="0"/>
        </a:p>
      </dsp:txBody>
      <dsp:txXfrm>
        <a:off x="7143" y="2068777"/>
        <a:ext cx="2135187" cy="1281112"/>
      </dsp:txXfrm>
    </dsp:sp>
    <dsp:sp modelId="{5CD96FD0-B8FD-4A7A-94DE-35195589D77B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355850" y="2444570"/>
        <a:ext cx="452659" cy="529526"/>
      </dsp:txXfrm>
    </dsp:sp>
    <dsp:sp modelId="{A84A2BF4-BFA5-4FC9-B45F-78399DBFC821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学院在系统审核，填写就业推荐表编号</a:t>
          </a:r>
          <a:endParaRPr lang="zh-CN" altLang="en-US" sz="2300" kern="1200" dirty="0"/>
        </a:p>
      </dsp:txBody>
      <dsp:txXfrm>
        <a:off x="2996406" y="2068777"/>
        <a:ext cx="2135187" cy="1281112"/>
      </dsp:txXfrm>
    </dsp:sp>
    <dsp:sp modelId="{9A13381B-4AF8-438B-BA11-58C11D4CF0C4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5345112" y="2444570"/>
        <a:ext cx="452659" cy="529526"/>
      </dsp:txXfrm>
    </dsp:sp>
    <dsp:sp modelId="{B416AA87-3F0D-479E-8614-16214EADB982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就业中心备案</a:t>
          </a:r>
          <a:endParaRPr lang="zh-CN" altLang="en-US" sz="2300" kern="1200" dirty="0"/>
        </a:p>
      </dsp:txBody>
      <dsp:txXfrm>
        <a:off x="5985668" y="2068777"/>
        <a:ext cx="2135187" cy="1281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0F6CE-E528-4D02-B080-FE337E78E31A}">
      <dsp:nvSpPr>
        <dsp:cNvPr id="0" name=""/>
        <dsp:cNvSpPr/>
      </dsp:nvSpPr>
      <dsp:spPr>
        <a:xfrm>
          <a:off x="7143" y="156250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学生在管理系统填写信息、提交申请</a:t>
          </a:r>
          <a:endParaRPr lang="zh-CN" altLang="en-US" sz="2300" kern="1200" dirty="0"/>
        </a:p>
      </dsp:txBody>
      <dsp:txXfrm>
        <a:off x="7143" y="1562507"/>
        <a:ext cx="2135187" cy="1281112"/>
      </dsp:txXfrm>
    </dsp:sp>
    <dsp:sp modelId="{5CD96FD0-B8FD-4A7A-94DE-35195589D77B}">
      <dsp:nvSpPr>
        <dsp:cNvPr id="0" name=""/>
        <dsp:cNvSpPr/>
      </dsp:nvSpPr>
      <dsp:spPr>
        <a:xfrm>
          <a:off x="2355850" y="193830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355850" y="1938300"/>
        <a:ext cx="452659" cy="529526"/>
      </dsp:txXfrm>
    </dsp:sp>
    <dsp:sp modelId="{A84A2BF4-BFA5-4FC9-B45F-78399DBFC821}">
      <dsp:nvSpPr>
        <dsp:cNvPr id="0" name=""/>
        <dsp:cNvSpPr/>
      </dsp:nvSpPr>
      <dsp:spPr>
        <a:xfrm>
          <a:off x="2996406" y="156250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学院审核申请材料，填写三方编号</a:t>
          </a:r>
          <a:endParaRPr lang="zh-CN" altLang="en-US" sz="2300" kern="1200" dirty="0"/>
        </a:p>
      </dsp:txBody>
      <dsp:txXfrm>
        <a:off x="2996406" y="1562507"/>
        <a:ext cx="2135187" cy="1281112"/>
      </dsp:txXfrm>
    </dsp:sp>
    <dsp:sp modelId="{9A13381B-4AF8-438B-BA11-58C11D4CF0C4}">
      <dsp:nvSpPr>
        <dsp:cNvPr id="0" name=""/>
        <dsp:cNvSpPr/>
      </dsp:nvSpPr>
      <dsp:spPr>
        <a:xfrm>
          <a:off x="5345112" y="193830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5345112" y="1938300"/>
        <a:ext cx="452659" cy="529526"/>
      </dsp:txXfrm>
    </dsp:sp>
    <dsp:sp modelId="{B416AA87-3F0D-479E-8614-16214EADB982}">
      <dsp:nvSpPr>
        <dsp:cNvPr id="0" name=""/>
        <dsp:cNvSpPr/>
      </dsp:nvSpPr>
      <dsp:spPr>
        <a:xfrm>
          <a:off x="5985668" y="156250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就业中心审核</a:t>
          </a:r>
          <a:endParaRPr lang="en-US" altLang="zh-CN" sz="2300" kern="1200" dirty="0" smtClean="0"/>
        </a:p>
      </dsp:txBody>
      <dsp:txXfrm>
        <a:off x="5985668" y="1562507"/>
        <a:ext cx="2135187" cy="12811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20F6CE-E528-4D02-B080-FE337E78E31A}">
      <dsp:nvSpPr>
        <dsp:cNvPr id="0" name=""/>
        <dsp:cNvSpPr/>
      </dsp:nvSpPr>
      <dsp:spPr>
        <a:xfrm>
          <a:off x="7143" y="13628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学生在管理系统填报毕业去向</a:t>
          </a:r>
          <a:endParaRPr lang="zh-CN" altLang="en-US" sz="2300" kern="1200" dirty="0"/>
        </a:p>
      </dsp:txBody>
      <dsp:txXfrm>
        <a:off x="7143" y="1362884"/>
        <a:ext cx="2135187" cy="1281112"/>
      </dsp:txXfrm>
    </dsp:sp>
    <dsp:sp modelId="{5CD96FD0-B8FD-4A7A-94DE-35195589D77B}">
      <dsp:nvSpPr>
        <dsp:cNvPr id="0" name=""/>
        <dsp:cNvSpPr/>
      </dsp:nvSpPr>
      <dsp:spPr>
        <a:xfrm>
          <a:off x="2355850" y="173867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355850" y="1738677"/>
        <a:ext cx="452659" cy="529526"/>
      </dsp:txXfrm>
    </dsp:sp>
    <dsp:sp modelId="{A84A2BF4-BFA5-4FC9-B45F-78399DBFC821}">
      <dsp:nvSpPr>
        <dsp:cNvPr id="0" name=""/>
        <dsp:cNvSpPr/>
      </dsp:nvSpPr>
      <dsp:spPr>
        <a:xfrm>
          <a:off x="2996406" y="13628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学院在系统审核毕业去向</a:t>
          </a:r>
          <a:endParaRPr lang="zh-CN" altLang="en-US" sz="2300" kern="1200" dirty="0"/>
        </a:p>
      </dsp:txBody>
      <dsp:txXfrm>
        <a:off x="2996406" y="1362884"/>
        <a:ext cx="2135187" cy="1281112"/>
      </dsp:txXfrm>
    </dsp:sp>
    <dsp:sp modelId="{9A13381B-4AF8-438B-BA11-58C11D4CF0C4}">
      <dsp:nvSpPr>
        <dsp:cNvPr id="0" name=""/>
        <dsp:cNvSpPr/>
      </dsp:nvSpPr>
      <dsp:spPr>
        <a:xfrm>
          <a:off x="5345112" y="173867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5345112" y="1738677"/>
        <a:ext cx="452659" cy="529526"/>
      </dsp:txXfrm>
    </dsp:sp>
    <dsp:sp modelId="{B416AA87-3F0D-479E-8614-16214EADB982}">
      <dsp:nvSpPr>
        <dsp:cNvPr id="0" name=""/>
        <dsp:cNvSpPr/>
      </dsp:nvSpPr>
      <dsp:spPr>
        <a:xfrm>
          <a:off x="5985668" y="1362884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就业中心按照系统进行派遣</a:t>
          </a:r>
          <a:endParaRPr lang="zh-CN" altLang="en-US" sz="2300" kern="1200" dirty="0"/>
        </a:p>
      </dsp:txBody>
      <dsp:txXfrm>
        <a:off x="5985668" y="1362884"/>
        <a:ext cx="2135187" cy="12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B887B-D8AA-443D-B6D2-6D496768AEB7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D9F42-E2CC-4463-8878-4E4CDD966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246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F42-E2CC-4463-8878-4E4CDD9668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392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F42-E2CC-4463-8878-4E4CDD9668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424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F42-E2CC-4463-8878-4E4CDD96684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421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D9F42-E2CC-4463-8878-4E4CDD9668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845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2E9-6051-427D-9C5A-6682679284FB}" type="datetimeFigureOut">
              <a:rPr lang="zh-CN" altLang="en-US" smtClean="0"/>
              <a:pPr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BA97F-B2F4-48E9-8E7A-1FEEE34AD8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c.pku.edu.cn/other_ff80808158467de9015847f5a2d401b4_1.html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121061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grpSp>
        <p:nvGrpSpPr>
          <p:cNvPr id="7" name="组合 6"/>
          <p:cNvGrpSpPr/>
          <p:nvPr/>
        </p:nvGrpSpPr>
        <p:grpSpPr>
          <a:xfrm>
            <a:off x="263525" y="260350"/>
            <a:ext cx="2840283" cy="803217"/>
            <a:chOff x="479376" y="479847"/>
            <a:chExt cx="4271963" cy="1208088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33389" y="1516485"/>
              <a:ext cx="63500" cy="84138"/>
            </a:xfrm>
            <a:custGeom>
              <a:avLst/>
              <a:gdLst>
                <a:gd name="T0" fmla="*/ 11 w 17"/>
                <a:gd name="T1" fmla="*/ 22 h 22"/>
                <a:gd name="T2" fmla="*/ 11 w 17"/>
                <a:gd name="T3" fmla="*/ 22 h 22"/>
                <a:gd name="T4" fmla="*/ 6 w 17"/>
                <a:gd name="T5" fmla="*/ 20 h 22"/>
                <a:gd name="T6" fmla="*/ 0 w 17"/>
                <a:gd name="T7" fmla="*/ 17 h 22"/>
                <a:gd name="T8" fmla="*/ 0 w 17"/>
                <a:gd name="T9" fmla="*/ 17 h 22"/>
                <a:gd name="T10" fmla="*/ 0 w 17"/>
                <a:gd name="T11" fmla="*/ 16 h 22"/>
                <a:gd name="T12" fmla="*/ 0 w 17"/>
                <a:gd name="T13" fmla="*/ 16 h 22"/>
                <a:gd name="T14" fmla="*/ 2 w 17"/>
                <a:gd name="T15" fmla="*/ 17 h 22"/>
                <a:gd name="T16" fmla="*/ 3 w 17"/>
                <a:gd name="T17" fmla="*/ 17 h 22"/>
                <a:gd name="T18" fmla="*/ 4 w 17"/>
                <a:gd name="T19" fmla="*/ 17 h 22"/>
                <a:gd name="T20" fmla="*/ 7 w 17"/>
                <a:gd name="T21" fmla="*/ 12 h 22"/>
                <a:gd name="T22" fmla="*/ 8 w 17"/>
                <a:gd name="T23" fmla="*/ 8 h 22"/>
                <a:gd name="T24" fmla="*/ 10 w 17"/>
                <a:gd name="T25" fmla="*/ 4 h 22"/>
                <a:gd name="T26" fmla="*/ 11 w 17"/>
                <a:gd name="T27" fmla="*/ 3 h 22"/>
                <a:gd name="T28" fmla="*/ 11 w 17"/>
                <a:gd name="T29" fmla="*/ 2 h 22"/>
                <a:gd name="T30" fmla="*/ 10 w 17"/>
                <a:gd name="T31" fmla="*/ 2 h 22"/>
                <a:gd name="T32" fmla="*/ 6 w 17"/>
                <a:gd name="T33" fmla="*/ 2 h 22"/>
                <a:gd name="T34" fmla="*/ 6 w 17"/>
                <a:gd name="T35" fmla="*/ 2 h 22"/>
                <a:gd name="T36" fmla="*/ 6 w 17"/>
                <a:gd name="T37" fmla="*/ 0 h 22"/>
                <a:gd name="T38" fmla="*/ 6 w 17"/>
                <a:gd name="T39" fmla="*/ 0 h 22"/>
                <a:gd name="T40" fmla="*/ 16 w 17"/>
                <a:gd name="T41" fmla="*/ 1 h 22"/>
                <a:gd name="T42" fmla="*/ 17 w 17"/>
                <a:gd name="T43" fmla="*/ 1 h 22"/>
                <a:gd name="T44" fmla="*/ 15 w 17"/>
                <a:gd name="T45" fmla="*/ 4 h 22"/>
                <a:gd name="T46" fmla="*/ 14 w 17"/>
                <a:gd name="T47" fmla="*/ 7 h 22"/>
                <a:gd name="T48" fmla="*/ 11 w 17"/>
                <a:gd name="T49" fmla="*/ 13 h 22"/>
                <a:gd name="T50" fmla="*/ 8 w 17"/>
                <a:gd name="T51" fmla="*/ 19 h 22"/>
                <a:gd name="T52" fmla="*/ 9 w 17"/>
                <a:gd name="T53" fmla="*/ 20 h 22"/>
                <a:gd name="T54" fmla="*/ 11 w 17"/>
                <a:gd name="T55" fmla="*/ 21 h 22"/>
                <a:gd name="T56" fmla="*/ 11 w 17"/>
                <a:gd name="T57" fmla="*/ 21 h 22"/>
                <a:gd name="T58" fmla="*/ 11 w 17"/>
                <a:gd name="T5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2"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8" y="21"/>
                    <a:pt x="6" y="20"/>
                  </a:cubicBezTo>
                  <a:cubicBezTo>
                    <a:pt x="4" y="19"/>
                    <a:pt x="2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5"/>
                    <a:pt x="7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3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5" y="4"/>
                  </a:cubicBezTo>
                  <a:cubicBezTo>
                    <a:pt x="15" y="4"/>
                    <a:pt x="14" y="5"/>
                    <a:pt x="14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976264" y="1554585"/>
              <a:ext cx="63500" cy="84138"/>
            </a:xfrm>
            <a:custGeom>
              <a:avLst/>
              <a:gdLst>
                <a:gd name="T0" fmla="*/ 16 w 17"/>
                <a:gd name="T1" fmla="*/ 16 h 22"/>
                <a:gd name="T2" fmla="*/ 15 w 17"/>
                <a:gd name="T3" fmla="*/ 19 h 22"/>
                <a:gd name="T4" fmla="*/ 10 w 17"/>
                <a:gd name="T5" fmla="*/ 22 h 22"/>
                <a:gd name="T6" fmla="*/ 7 w 17"/>
                <a:gd name="T7" fmla="*/ 22 h 22"/>
                <a:gd name="T8" fmla="*/ 1 w 17"/>
                <a:gd name="T9" fmla="*/ 18 h 22"/>
                <a:gd name="T10" fmla="*/ 1 w 17"/>
                <a:gd name="T11" fmla="*/ 15 h 22"/>
                <a:gd name="T12" fmla="*/ 3 w 17"/>
                <a:gd name="T13" fmla="*/ 11 h 22"/>
                <a:gd name="T14" fmla="*/ 5 w 17"/>
                <a:gd name="T15" fmla="*/ 10 h 22"/>
                <a:gd name="T16" fmla="*/ 3 w 17"/>
                <a:gd name="T17" fmla="*/ 5 h 22"/>
                <a:gd name="T18" fmla="*/ 7 w 17"/>
                <a:gd name="T19" fmla="*/ 0 h 22"/>
                <a:gd name="T20" fmla="*/ 11 w 17"/>
                <a:gd name="T21" fmla="*/ 0 h 22"/>
                <a:gd name="T22" fmla="*/ 15 w 17"/>
                <a:gd name="T23" fmla="*/ 2 h 22"/>
                <a:gd name="T24" fmla="*/ 17 w 17"/>
                <a:gd name="T25" fmla="*/ 5 h 22"/>
                <a:gd name="T26" fmla="*/ 13 w 17"/>
                <a:gd name="T27" fmla="*/ 9 h 22"/>
                <a:gd name="T28" fmla="*/ 16 w 17"/>
                <a:gd name="T29" fmla="*/ 12 h 22"/>
                <a:gd name="T30" fmla="*/ 16 w 17"/>
                <a:gd name="T31" fmla="*/ 16 h 22"/>
                <a:gd name="T32" fmla="*/ 12 w 17"/>
                <a:gd name="T33" fmla="*/ 17 h 22"/>
                <a:gd name="T34" fmla="*/ 10 w 17"/>
                <a:gd name="T35" fmla="*/ 13 h 22"/>
                <a:gd name="T36" fmla="*/ 7 w 17"/>
                <a:gd name="T37" fmla="*/ 11 h 22"/>
                <a:gd name="T38" fmla="*/ 7 w 17"/>
                <a:gd name="T39" fmla="*/ 11 h 22"/>
                <a:gd name="T40" fmla="*/ 4 w 17"/>
                <a:gd name="T41" fmla="*/ 15 h 22"/>
                <a:gd name="T42" fmla="*/ 4 w 17"/>
                <a:gd name="T43" fmla="*/ 18 h 22"/>
                <a:gd name="T44" fmla="*/ 8 w 17"/>
                <a:gd name="T45" fmla="*/ 20 h 22"/>
                <a:gd name="T46" fmla="*/ 11 w 17"/>
                <a:gd name="T47" fmla="*/ 20 h 22"/>
                <a:gd name="T48" fmla="*/ 12 w 17"/>
                <a:gd name="T49" fmla="*/ 17 h 22"/>
                <a:gd name="T50" fmla="*/ 14 w 17"/>
                <a:gd name="T51" fmla="*/ 5 h 22"/>
                <a:gd name="T52" fmla="*/ 13 w 17"/>
                <a:gd name="T53" fmla="*/ 3 h 22"/>
                <a:gd name="T54" fmla="*/ 10 w 17"/>
                <a:gd name="T55" fmla="*/ 1 h 22"/>
                <a:gd name="T56" fmla="*/ 8 w 17"/>
                <a:gd name="T57" fmla="*/ 2 h 22"/>
                <a:gd name="T58" fmla="*/ 6 w 17"/>
                <a:gd name="T59" fmla="*/ 4 h 22"/>
                <a:gd name="T60" fmla="*/ 7 w 17"/>
                <a:gd name="T61" fmla="*/ 6 h 22"/>
                <a:gd name="T62" fmla="*/ 9 w 17"/>
                <a:gd name="T63" fmla="*/ 7 h 22"/>
                <a:gd name="T64" fmla="*/ 10 w 17"/>
                <a:gd name="T65" fmla="*/ 8 h 22"/>
                <a:gd name="T66" fmla="*/ 11 w 17"/>
                <a:gd name="T67" fmla="*/ 9 h 22"/>
                <a:gd name="T68" fmla="*/ 14 w 17"/>
                <a:gd name="T6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2">
                  <a:moveTo>
                    <a:pt x="16" y="16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4" y="20"/>
                    <a:pt x="12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4" y="22"/>
                    <a:pt x="2" y="20"/>
                    <a:pt x="1" y="18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2" y="12"/>
                    <a:pt x="3" y="11"/>
                  </a:cubicBezTo>
                  <a:cubicBezTo>
                    <a:pt x="3" y="11"/>
                    <a:pt x="4" y="11"/>
                    <a:pt x="5" y="10"/>
                  </a:cubicBezTo>
                  <a:cubicBezTo>
                    <a:pt x="3" y="9"/>
                    <a:pt x="2" y="7"/>
                    <a:pt x="3" y="5"/>
                  </a:cubicBezTo>
                  <a:cubicBezTo>
                    <a:pt x="3" y="2"/>
                    <a:pt x="4" y="1"/>
                    <a:pt x="7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7" y="4"/>
                    <a:pt x="17" y="5"/>
                  </a:cubicBezTo>
                  <a:cubicBezTo>
                    <a:pt x="16" y="7"/>
                    <a:pt x="15" y="9"/>
                    <a:pt x="13" y="9"/>
                  </a:cubicBezTo>
                  <a:cubicBezTo>
                    <a:pt x="14" y="10"/>
                    <a:pt x="15" y="11"/>
                    <a:pt x="16" y="12"/>
                  </a:cubicBezTo>
                  <a:cubicBezTo>
                    <a:pt x="16" y="13"/>
                    <a:pt x="16" y="14"/>
                    <a:pt x="16" y="16"/>
                  </a:cubicBezTo>
                  <a:close/>
                  <a:moveTo>
                    <a:pt x="12" y="17"/>
                  </a:moveTo>
                  <a:cubicBezTo>
                    <a:pt x="12" y="15"/>
                    <a:pt x="12" y="14"/>
                    <a:pt x="10" y="13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20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19"/>
                    <a:pt x="12" y="18"/>
                    <a:pt x="12" y="17"/>
                  </a:cubicBezTo>
                  <a:close/>
                  <a:moveTo>
                    <a:pt x="14" y="5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114376" y="1551410"/>
              <a:ext cx="65088" cy="90488"/>
            </a:xfrm>
            <a:custGeom>
              <a:avLst/>
              <a:gdLst>
                <a:gd name="T0" fmla="*/ 16 w 17"/>
                <a:gd name="T1" fmla="*/ 9 h 24"/>
                <a:gd name="T2" fmla="*/ 16 w 17"/>
                <a:gd name="T3" fmla="*/ 16 h 24"/>
                <a:gd name="T4" fmla="*/ 12 w 17"/>
                <a:gd name="T5" fmla="*/ 21 h 24"/>
                <a:gd name="T6" fmla="*/ 5 w 17"/>
                <a:gd name="T7" fmla="*/ 24 h 24"/>
                <a:gd name="T8" fmla="*/ 4 w 17"/>
                <a:gd name="T9" fmla="*/ 23 h 24"/>
                <a:gd name="T10" fmla="*/ 4 w 17"/>
                <a:gd name="T11" fmla="*/ 22 h 24"/>
                <a:gd name="T12" fmla="*/ 6 w 17"/>
                <a:gd name="T13" fmla="*/ 22 h 24"/>
                <a:gd name="T14" fmla="*/ 10 w 17"/>
                <a:gd name="T15" fmla="*/ 20 h 24"/>
                <a:gd name="T16" fmla="*/ 11 w 17"/>
                <a:gd name="T17" fmla="*/ 17 h 24"/>
                <a:gd name="T18" fmla="*/ 12 w 17"/>
                <a:gd name="T19" fmla="*/ 12 h 24"/>
                <a:gd name="T20" fmla="*/ 9 w 17"/>
                <a:gd name="T21" fmla="*/ 14 h 24"/>
                <a:gd name="T22" fmla="*/ 7 w 17"/>
                <a:gd name="T23" fmla="*/ 15 h 24"/>
                <a:gd name="T24" fmla="*/ 3 w 17"/>
                <a:gd name="T25" fmla="*/ 14 h 24"/>
                <a:gd name="T26" fmla="*/ 1 w 17"/>
                <a:gd name="T27" fmla="*/ 10 h 24"/>
                <a:gd name="T28" fmla="*/ 3 w 17"/>
                <a:gd name="T29" fmla="*/ 2 h 24"/>
                <a:gd name="T30" fmla="*/ 7 w 17"/>
                <a:gd name="T31" fmla="*/ 1 h 24"/>
                <a:gd name="T32" fmla="*/ 15 w 17"/>
                <a:gd name="T33" fmla="*/ 4 h 24"/>
                <a:gd name="T34" fmla="*/ 16 w 17"/>
                <a:gd name="T35" fmla="*/ 9 h 24"/>
                <a:gd name="T36" fmla="*/ 12 w 17"/>
                <a:gd name="T37" fmla="*/ 8 h 24"/>
                <a:gd name="T38" fmla="*/ 10 w 17"/>
                <a:gd name="T39" fmla="*/ 3 h 24"/>
                <a:gd name="T40" fmla="*/ 7 w 17"/>
                <a:gd name="T41" fmla="*/ 2 h 24"/>
                <a:gd name="T42" fmla="*/ 5 w 17"/>
                <a:gd name="T43" fmla="*/ 5 h 24"/>
                <a:gd name="T44" fmla="*/ 5 w 17"/>
                <a:gd name="T45" fmla="*/ 7 h 24"/>
                <a:gd name="T46" fmla="*/ 6 w 17"/>
                <a:gd name="T47" fmla="*/ 11 h 24"/>
                <a:gd name="T48" fmla="*/ 9 w 17"/>
                <a:gd name="T49" fmla="*/ 12 h 24"/>
                <a:gd name="T50" fmla="*/ 12 w 17"/>
                <a:gd name="T51" fmla="*/ 10 h 24"/>
                <a:gd name="T52" fmla="*/ 12 w 17"/>
                <a:gd name="T5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24">
                  <a:moveTo>
                    <a:pt x="16" y="9"/>
                  </a:moveTo>
                  <a:cubicBezTo>
                    <a:pt x="17" y="11"/>
                    <a:pt x="16" y="14"/>
                    <a:pt x="16" y="16"/>
                  </a:cubicBezTo>
                  <a:cubicBezTo>
                    <a:pt x="15" y="18"/>
                    <a:pt x="13" y="20"/>
                    <a:pt x="12" y="21"/>
                  </a:cubicBezTo>
                  <a:cubicBezTo>
                    <a:pt x="10" y="22"/>
                    <a:pt x="8" y="23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9" y="21"/>
                    <a:pt x="10" y="20"/>
                  </a:cubicBezTo>
                  <a:cubicBezTo>
                    <a:pt x="10" y="19"/>
                    <a:pt x="11" y="18"/>
                    <a:pt x="11" y="17"/>
                  </a:cubicBezTo>
                  <a:cubicBezTo>
                    <a:pt x="12" y="16"/>
                    <a:pt x="12" y="14"/>
                    <a:pt x="12" y="12"/>
                  </a:cubicBezTo>
                  <a:cubicBezTo>
                    <a:pt x="10" y="13"/>
                    <a:pt x="10" y="14"/>
                    <a:pt x="9" y="14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11" y="0"/>
                    <a:pt x="13" y="1"/>
                    <a:pt x="15" y="4"/>
                  </a:cubicBezTo>
                  <a:cubicBezTo>
                    <a:pt x="16" y="5"/>
                    <a:pt x="16" y="7"/>
                    <a:pt x="16" y="9"/>
                  </a:cubicBezTo>
                  <a:close/>
                  <a:moveTo>
                    <a:pt x="12" y="8"/>
                  </a:moveTo>
                  <a:cubicBezTo>
                    <a:pt x="11" y="6"/>
                    <a:pt x="11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3"/>
                    <a:pt x="5" y="3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6" y="10"/>
                    <a:pt x="6" y="11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46139" y="1513310"/>
              <a:ext cx="71438" cy="87313"/>
            </a:xfrm>
            <a:custGeom>
              <a:avLst/>
              <a:gdLst>
                <a:gd name="T0" fmla="*/ 18 w 19"/>
                <a:gd name="T1" fmla="*/ 12 h 23"/>
                <a:gd name="T2" fmla="*/ 19 w 19"/>
                <a:gd name="T3" fmla="*/ 15 h 23"/>
                <a:gd name="T4" fmla="*/ 16 w 19"/>
                <a:gd name="T5" fmla="*/ 21 h 23"/>
                <a:gd name="T6" fmla="*/ 14 w 19"/>
                <a:gd name="T7" fmla="*/ 22 h 23"/>
                <a:gd name="T8" fmla="*/ 7 w 19"/>
                <a:gd name="T9" fmla="*/ 22 h 23"/>
                <a:gd name="T10" fmla="*/ 5 w 19"/>
                <a:gd name="T11" fmla="*/ 20 h 23"/>
                <a:gd name="T12" fmla="*/ 5 w 19"/>
                <a:gd name="T13" fmla="*/ 15 h 23"/>
                <a:gd name="T14" fmla="*/ 6 w 19"/>
                <a:gd name="T15" fmla="*/ 13 h 23"/>
                <a:gd name="T16" fmla="*/ 1 w 19"/>
                <a:gd name="T17" fmla="*/ 10 h 23"/>
                <a:gd name="T18" fmla="*/ 2 w 19"/>
                <a:gd name="T19" fmla="*/ 3 h 23"/>
                <a:gd name="T20" fmla="*/ 6 w 19"/>
                <a:gd name="T21" fmla="*/ 1 h 23"/>
                <a:gd name="T22" fmla="*/ 10 w 19"/>
                <a:gd name="T23" fmla="*/ 1 h 23"/>
                <a:gd name="T24" fmla="*/ 13 w 19"/>
                <a:gd name="T25" fmla="*/ 3 h 23"/>
                <a:gd name="T26" fmla="*/ 12 w 19"/>
                <a:gd name="T27" fmla="*/ 9 h 23"/>
                <a:gd name="T28" fmla="*/ 16 w 19"/>
                <a:gd name="T29" fmla="*/ 9 h 23"/>
                <a:gd name="T30" fmla="*/ 18 w 19"/>
                <a:gd name="T31" fmla="*/ 12 h 23"/>
                <a:gd name="T32" fmla="*/ 11 w 19"/>
                <a:gd name="T33" fmla="*/ 5 h 23"/>
                <a:gd name="T34" fmla="*/ 9 w 19"/>
                <a:gd name="T35" fmla="*/ 3 h 23"/>
                <a:gd name="T36" fmla="*/ 6 w 19"/>
                <a:gd name="T37" fmla="*/ 3 h 23"/>
                <a:gd name="T38" fmla="*/ 4 w 19"/>
                <a:gd name="T39" fmla="*/ 5 h 23"/>
                <a:gd name="T40" fmla="*/ 4 w 19"/>
                <a:gd name="T41" fmla="*/ 7 h 23"/>
                <a:gd name="T42" fmla="*/ 6 w 19"/>
                <a:gd name="T43" fmla="*/ 9 h 23"/>
                <a:gd name="T44" fmla="*/ 8 w 19"/>
                <a:gd name="T45" fmla="*/ 9 h 23"/>
                <a:gd name="T46" fmla="*/ 9 w 19"/>
                <a:gd name="T47" fmla="*/ 9 h 23"/>
                <a:gd name="T48" fmla="*/ 10 w 19"/>
                <a:gd name="T49" fmla="*/ 9 h 23"/>
                <a:gd name="T50" fmla="*/ 11 w 19"/>
                <a:gd name="T51" fmla="*/ 5 h 23"/>
                <a:gd name="T52" fmla="*/ 16 w 19"/>
                <a:gd name="T53" fmla="*/ 15 h 23"/>
                <a:gd name="T54" fmla="*/ 12 w 19"/>
                <a:gd name="T55" fmla="*/ 13 h 23"/>
                <a:gd name="T56" fmla="*/ 9 w 19"/>
                <a:gd name="T57" fmla="*/ 13 h 23"/>
                <a:gd name="T58" fmla="*/ 8 w 19"/>
                <a:gd name="T59" fmla="*/ 13 h 23"/>
                <a:gd name="T60" fmla="*/ 8 w 19"/>
                <a:gd name="T61" fmla="*/ 18 h 23"/>
                <a:gd name="T62" fmla="*/ 9 w 19"/>
                <a:gd name="T63" fmla="*/ 20 h 23"/>
                <a:gd name="T64" fmla="*/ 13 w 19"/>
                <a:gd name="T65" fmla="*/ 20 h 23"/>
                <a:gd name="T66" fmla="*/ 16 w 19"/>
                <a:gd name="T67" fmla="*/ 18 h 23"/>
                <a:gd name="T68" fmla="*/ 16 w 19"/>
                <a:gd name="T6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3">
                  <a:moveTo>
                    <a:pt x="18" y="12"/>
                  </a:moveTo>
                  <a:cubicBezTo>
                    <a:pt x="19" y="13"/>
                    <a:pt x="19" y="14"/>
                    <a:pt x="19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1" y="23"/>
                    <a:pt x="9" y="23"/>
                    <a:pt x="7" y="22"/>
                  </a:cubicBezTo>
                  <a:cubicBezTo>
                    <a:pt x="6" y="22"/>
                    <a:pt x="5" y="21"/>
                    <a:pt x="5" y="20"/>
                  </a:cubicBezTo>
                  <a:cubicBezTo>
                    <a:pt x="4" y="18"/>
                    <a:pt x="4" y="17"/>
                    <a:pt x="5" y="15"/>
                  </a:cubicBezTo>
                  <a:cubicBezTo>
                    <a:pt x="5" y="15"/>
                    <a:pt x="6" y="14"/>
                    <a:pt x="6" y="13"/>
                  </a:cubicBezTo>
                  <a:cubicBezTo>
                    <a:pt x="4" y="13"/>
                    <a:pt x="2" y="12"/>
                    <a:pt x="1" y="10"/>
                  </a:cubicBezTo>
                  <a:cubicBezTo>
                    <a:pt x="0" y="8"/>
                    <a:pt x="1" y="6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5"/>
                    <a:pt x="14" y="7"/>
                    <a:pt x="12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10"/>
                    <a:pt x="18" y="11"/>
                    <a:pt x="18" y="12"/>
                  </a:cubicBezTo>
                  <a:close/>
                  <a:moveTo>
                    <a:pt x="11" y="5"/>
                  </a:moveTo>
                  <a:cubicBezTo>
                    <a:pt x="10" y="4"/>
                    <a:pt x="10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6"/>
                    <a:pt x="11" y="5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2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7" y="16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10" y="21"/>
                    <a:pt x="12" y="21"/>
                    <a:pt x="13" y="20"/>
                  </a:cubicBezTo>
                  <a:cubicBezTo>
                    <a:pt x="15" y="20"/>
                    <a:pt x="15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79376" y="479847"/>
              <a:ext cx="1200150" cy="1208088"/>
            </a:xfrm>
            <a:custGeom>
              <a:avLst/>
              <a:gdLst>
                <a:gd name="T0" fmla="*/ 97 w 319"/>
                <a:gd name="T1" fmla="*/ 13 h 319"/>
                <a:gd name="T2" fmla="*/ 46 w 319"/>
                <a:gd name="T3" fmla="*/ 47 h 319"/>
                <a:gd name="T4" fmla="*/ 12 w 319"/>
                <a:gd name="T5" fmla="*/ 98 h 319"/>
                <a:gd name="T6" fmla="*/ 0 w 319"/>
                <a:gd name="T7" fmla="*/ 160 h 319"/>
                <a:gd name="T8" fmla="*/ 12 w 319"/>
                <a:gd name="T9" fmla="*/ 222 h 319"/>
                <a:gd name="T10" fmla="*/ 46 w 319"/>
                <a:gd name="T11" fmla="*/ 273 h 319"/>
                <a:gd name="T12" fmla="*/ 97 w 319"/>
                <a:gd name="T13" fmla="*/ 307 h 319"/>
                <a:gd name="T14" fmla="*/ 159 w 319"/>
                <a:gd name="T15" fmla="*/ 319 h 319"/>
                <a:gd name="T16" fmla="*/ 221 w 319"/>
                <a:gd name="T17" fmla="*/ 307 h 319"/>
                <a:gd name="T18" fmla="*/ 272 w 319"/>
                <a:gd name="T19" fmla="*/ 273 h 319"/>
                <a:gd name="T20" fmla="*/ 306 w 319"/>
                <a:gd name="T21" fmla="*/ 222 h 319"/>
                <a:gd name="T22" fmla="*/ 319 w 319"/>
                <a:gd name="T23" fmla="*/ 160 h 319"/>
                <a:gd name="T24" fmla="*/ 306 w 319"/>
                <a:gd name="T25" fmla="*/ 98 h 319"/>
                <a:gd name="T26" fmla="*/ 272 w 319"/>
                <a:gd name="T27" fmla="*/ 47 h 319"/>
                <a:gd name="T28" fmla="*/ 221 w 319"/>
                <a:gd name="T29" fmla="*/ 13 h 319"/>
                <a:gd name="T30" fmla="*/ 159 w 319"/>
                <a:gd name="T31" fmla="*/ 0 h 319"/>
                <a:gd name="T32" fmla="*/ 97 w 319"/>
                <a:gd name="T33" fmla="*/ 13 h 319"/>
                <a:gd name="T34" fmla="*/ 99 w 319"/>
                <a:gd name="T35" fmla="*/ 302 h 319"/>
                <a:gd name="T36" fmla="*/ 50 w 319"/>
                <a:gd name="T37" fmla="*/ 269 h 319"/>
                <a:gd name="T38" fmla="*/ 17 w 319"/>
                <a:gd name="T39" fmla="*/ 220 h 319"/>
                <a:gd name="T40" fmla="*/ 5 w 319"/>
                <a:gd name="T41" fmla="*/ 160 h 319"/>
                <a:gd name="T42" fmla="*/ 17 w 319"/>
                <a:gd name="T43" fmla="*/ 100 h 319"/>
                <a:gd name="T44" fmla="*/ 50 w 319"/>
                <a:gd name="T45" fmla="*/ 51 h 319"/>
                <a:gd name="T46" fmla="*/ 99 w 319"/>
                <a:gd name="T47" fmla="*/ 18 h 319"/>
                <a:gd name="T48" fmla="*/ 159 w 319"/>
                <a:gd name="T49" fmla="*/ 6 h 319"/>
                <a:gd name="T50" fmla="*/ 219 w 319"/>
                <a:gd name="T51" fmla="*/ 18 h 319"/>
                <a:gd name="T52" fmla="*/ 268 w 319"/>
                <a:gd name="T53" fmla="*/ 51 h 319"/>
                <a:gd name="T54" fmla="*/ 301 w 319"/>
                <a:gd name="T55" fmla="*/ 100 h 319"/>
                <a:gd name="T56" fmla="*/ 314 w 319"/>
                <a:gd name="T57" fmla="*/ 160 h 319"/>
                <a:gd name="T58" fmla="*/ 301 w 319"/>
                <a:gd name="T59" fmla="*/ 220 h 319"/>
                <a:gd name="T60" fmla="*/ 268 w 319"/>
                <a:gd name="T61" fmla="*/ 269 h 319"/>
                <a:gd name="T62" fmla="*/ 219 w 319"/>
                <a:gd name="T63" fmla="*/ 302 h 319"/>
                <a:gd name="T64" fmla="*/ 159 w 319"/>
                <a:gd name="T65" fmla="*/ 314 h 319"/>
                <a:gd name="T66" fmla="*/ 99 w 319"/>
                <a:gd name="T67" fmla="*/ 30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9" h="319">
                  <a:moveTo>
                    <a:pt x="97" y="13"/>
                  </a:moveTo>
                  <a:cubicBezTo>
                    <a:pt x="78" y="21"/>
                    <a:pt x="61" y="32"/>
                    <a:pt x="46" y="47"/>
                  </a:cubicBezTo>
                  <a:cubicBezTo>
                    <a:pt x="32" y="62"/>
                    <a:pt x="20" y="79"/>
                    <a:pt x="12" y="98"/>
                  </a:cubicBezTo>
                  <a:cubicBezTo>
                    <a:pt x="4" y="117"/>
                    <a:pt x="0" y="138"/>
                    <a:pt x="0" y="160"/>
                  </a:cubicBezTo>
                  <a:cubicBezTo>
                    <a:pt x="0" y="181"/>
                    <a:pt x="4" y="202"/>
                    <a:pt x="12" y="222"/>
                  </a:cubicBezTo>
                  <a:cubicBezTo>
                    <a:pt x="20" y="241"/>
                    <a:pt x="32" y="258"/>
                    <a:pt x="46" y="273"/>
                  </a:cubicBezTo>
                  <a:cubicBezTo>
                    <a:pt x="61" y="287"/>
                    <a:pt x="78" y="299"/>
                    <a:pt x="97" y="307"/>
                  </a:cubicBezTo>
                  <a:cubicBezTo>
                    <a:pt x="117" y="315"/>
                    <a:pt x="138" y="319"/>
                    <a:pt x="159" y="319"/>
                  </a:cubicBezTo>
                  <a:cubicBezTo>
                    <a:pt x="181" y="319"/>
                    <a:pt x="202" y="315"/>
                    <a:pt x="221" y="307"/>
                  </a:cubicBezTo>
                  <a:cubicBezTo>
                    <a:pt x="240" y="299"/>
                    <a:pt x="257" y="287"/>
                    <a:pt x="272" y="273"/>
                  </a:cubicBezTo>
                  <a:cubicBezTo>
                    <a:pt x="287" y="258"/>
                    <a:pt x="298" y="241"/>
                    <a:pt x="306" y="222"/>
                  </a:cubicBezTo>
                  <a:cubicBezTo>
                    <a:pt x="315" y="202"/>
                    <a:pt x="319" y="181"/>
                    <a:pt x="319" y="160"/>
                  </a:cubicBezTo>
                  <a:cubicBezTo>
                    <a:pt x="319" y="138"/>
                    <a:pt x="315" y="117"/>
                    <a:pt x="306" y="98"/>
                  </a:cubicBezTo>
                  <a:cubicBezTo>
                    <a:pt x="298" y="79"/>
                    <a:pt x="287" y="62"/>
                    <a:pt x="272" y="47"/>
                  </a:cubicBezTo>
                  <a:cubicBezTo>
                    <a:pt x="257" y="32"/>
                    <a:pt x="240" y="21"/>
                    <a:pt x="221" y="13"/>
                  </a:cubicBezTo>
                  <a:cubicBezTo>
                    <a:pt x="202" y="5"/>
                    <a:pt x="181" y="0"/>
                    <a:pt x="159" y="0"/>
                  </a:cubicBezTo>
                  <a:cubicBezTo>
                    <a:pt x="138" y="0"/>
                    <a:pt x="117" y="5"/>
                    <a:pt x="97" y="13"/>
                  </a:cubicBezTo>
                  <a:close/>
                  <a:moveTo>
                    <a:pt x="99" y="302"/>
                  </a:moveTo>
                  <a:cubicBezTo>
                    <a:pt x="81" y="294"/>
                    <a:pt x="64" y="283"/>
                    <a:pt x="50" y="269"/>
                  </a:cubicBezTo>
                  <a:cubicBezTo>
                    <a:pt x="36" y="255"/>
                    <a:pt x="25" y="238"/>
                    <a:pt x="17" y="220"/>
                  </a:cubicBezTo>
                  <a:cubicBezTo>
                    <a:pt x="9" y="201"/>
                    <a:pt x="5" y="181"/>
                    <a:pt x="5" y="160"/>
                  </a:cubicBezTo>
                  <a:cubicBezTo>
                    <a:pt x="5" y="139"/>
                    <a:pt x="9" y="119"/>
                    <a:pt x="17" y="100"/>
                  </a:cubicBezTo>
                  <a:cubicBezTo>
                    <a:pt x="25" y="81"/>
                    <a:pt x="36" y="65"/>
                    <a:pt x="50" y="51"/>
                  </a:cubicBezTo>
                  <a:cubicBezTo>
                    <a:pt x="64" y="37"/>
                    <a:pt x="81" y="26"/>
                    <a:pt x="99" y="18"/>
                  </a:cubicBezTo>
                  <a:cubicBezTo>
                    <a:pt x="118" y="10"/>
                    <a:pt x="138" y="6"/>
                    <a:pt x="159" y="6"/>
                  </a:cubicBezTo>
                  <a:cubicBezTo>
                    <a:pt x="180" y="6"/>
                    <a:pt x="200" y="10"/>
                    <a:pt x="219" y="18"/>
                  </a:cubicBezTo>
                  <a:cubicBezTo>
                    <a:pt x="238" y="26"/>
                    <a:pt x="254" y="37"/>
                    <a:pt x="268" y="51"/>
                  </a:cubicBezTo>
                  <a:cubicBezTo>
                    <a:pt x="283" y="65"/>
                    <a:pt x="294" y="81"/>
                    <a:pt x="301" y="100"/>
                  </a:cubicBezTo>
                  <a:cubicBezTo>
                    <a:pt x="309" y="119"/>
                    <a:pt x="314" y="139"/>
                    <a:pt x="314" y="160"/>
                  </a:cubicBezTo>
                  <a:cubicBezTo>
                    <a:pt x="314" y="181"/>
                    <a:pt x="309" y="201"/>
                    <a:pt x="301" y="220"/>
                  </a:cubicBezTo>
                  <a:cubicBezTo>
                    <a:pt x="294" y="238"/>
                    <a:pt x="283" y="255"/>
                    <a:pt x="268" y="269"/>
                  </a:cubicBezTo>
                  <a:cubicBezTo>
                    <a:pt x="254" y="283"/>
                    <a:pt x="238" y="294"/>
                    <a:pt x="219" y="302"/>
                  </a:cubicBezTo>
                  <a:cubicBezTo>
                    <a:pt x="200" y="310"/>
                    <a:pt x="180" y="314"/>
                    <a:pt x="159" y="314"/>
                  </a:cubicBezTo>
                  <a:cubicBezTo>
                    <a:pt x="138" y="314"/>
                    <a:pt x="118" y="310"/>
                    <a:pt x="99" y="3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33364" y="640185"/>
              <a:ext cx="887413" cy="892175"/>
            </a:xfrm>
            <a:custGeom>
              <a:avLst/>
              <a:gdLst>
                <a:gd name="T0" fmla="*/ 72 w 236"/>
                <a:gd name="T1" fmla="*/ 9 h 236"/>
                <a:gd name="T2" fmla="*/ 35 w 236"/>
                <a:gd name="T3" fmla="*/ 34 h 236"/>
                <a:gd name="T4" fmla="*/ 10 w 236"/>
                <a:gd name="T5" fmla="*/ 72 h 236"/>
                <a:gd name="T6" fmla="*/ 0 w 236"/>
                <a:gd name="T7" fmla="*/ 118 h 236"/>
                <a:gd name="T8" fmla="*/ 10 w 236"/>
                <a:gd name="T9" fmla="*/ 164 h 236"/>
                <a:gd name="T10" fmla="*/ 35 w 236"/>
                <a:gd name="T11" fmla="*/ 201 h 236"/>
                <a:gd name="T12" fmla="*/ 72 w 236"/>
                <a:gd name="T13" fmla="*/ 227 h 236"/>
                <a:gd name="T14" fmla="*/ 118 w 236"/>
                <a:gd name="T15" fmla="*/ 236 h 236"/>
                <a:gd name="T16" fmla="*/ 164 w 236"/>
                <a:gd name="T17" fmla="*/ 227 h 236"/>
                <a:gd name="T18" fmla="*/ 202 w 236"/>
                <a:gd name="T19" fmla="*/ 201 h 236"/>
                <a:gd name="T20" fmla="*/ 227 w 236"/>
                <a:gd name="T21" fmla="*/ 164 h 236"/>
                <a:gd name="T22" fmla="*/ 236 w 236"/>
                <a:gd name="T23" fmla="*/ 118 h 236"/>
                <a:gd name="T24" fmla="*/ 227 w 236"/>
                <a:gd name="T25" fmla="*/ 72 h 236"/>
                <a:gd name="T26" fmla="*/ 202 w 236"/>
                <a:gd name="T27" fmla="*/ 34 h 236"/>
                <a:gd name="T28" fmla="*/ 164 w 236"/>
                <a:gd name="T29" fmla="*/ 9 h 236"/>
                <a:gd name="T30" fmla="*/ 118 w 236"/>
                <a:gd name="T31" fmla="*/ 0 h 236"/>
                <a:gd name="T32" fmla="*/ 72 w 236"/>
                <a:gd name="T33" fmla="*/ 9 h 236"/>
                <a:gd name="T34" fmla="*/ 74 w 236"/>
                <a:gd name="T35" fmla="*/ 223 h 236"/>
                <a:gd name="T36" fmla="*/ 37 w 236"/>
                <a:gd name="T37" fmla="*/ 199 h 236"/>
                <a:gd name="T38" fmla="*/ 13 w 236"/>
                <a:gd name="T39" fmla="*/ 162 h 236"/>
                <a:gd name="T40" fmla="*/ 4 w 236"/>
                <a:gd name="T41" fmla="*/ 118 h 236"/>
                <a:gd name="T42" fmla="*/ 13 w 236"/>
                <a:gd name="T43" fmla="*/ 73 h 236"/>
                <a:gd name="T44" fmla="*/ 37 w 236"/>
                <a:gd name="T45" fmla="*/ 37 h 236"/>
                <a:gd name="T46" fmla="*/ 74 w 236"/>
                <a:gd name="T47" fmla="*/ 12 h 236"/>
                <a:gd name="T48" fmla="*/ 118 w 236"/>
                <a:gd name="T49" fmla="*/ 3 h 236"/>
                <a:gd name="T50" fmla="*/ 163 w 236"/>
                <a:gd name="T51" fmla="*/ 12 h 236"/>
                <a:gd name="T52" fmla="*/ 199 w 236"/>
                <a:gd name="T53" fmla="*/ 37 h 236"/>
                <a:gd name="T54" fmla="*/ 224 w 236"/>
                <a:gd name="T55" fmla="*/ 73 h 236"/>
                <a:gd name="T56" fmla="*/ 233 w 236"/>
                <a:gd name="T57" fmla="*/ 118 h 236"/>
                <a:gd name="T58" fmla="*/ 224 w 236"/>
                <a:gd name="T59" fmla="*/ 162 h 236"/>
                <a:gd name="T60" fmla="*/ 199 w 236"/>
                <a:gd name="T61" fmla="*/ 199 h 236"/>
                <a:gd name="T62" fmla="*/ 163 w 236"/>
                <a:gd name="T63" fmla="*/ 223 h 236"/>
                <a:gd name="T64" fmla="*/ 118 w 236"/>
                <a:gd name="T65" fmla="*/ 232 h 236"/>
                <a:gd name="T66" fmla="*/ 74 w 236"/>
                <a:gd name="T67" fmla="*/ 2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72" y="9"/>
                  </a:moveTo>
                  <a:cubicBezTo>
                    <a:pt x="58" y="15"/>
                    <a:pt x="46" y="24"/>
                    <a:pt x="35" y="34"/>
                  </a:cubicBezTo>
                  <a:cubicBezTo>
                    <a:pt x="24" y="45"/>
                    <a:pt x="15" y="58"/>
                    <a:pt x="10" y="72"/>
                  </a:cubicBezTo>
                  <a:cubicBezTo>
                    <a:pt x="3" y="87"/>
                    <a:pt x="0" y="102"/>
                    <a:pt x="0" y="118"/>
                  </a:cubicBezTo>
                  <a:cubicBezTo>
                    <a:pt x="0" y="134"/>
                    <a:pt x="3" y="149"/>
                    <a:pt x="10" y="164"/>
                  </a:cubicBezTo>
                  <a:cubicBezTo>
                    <a:pt x="15" y="178"/>
                    <a:pt x="24" y="190"/>
                    <a:pt x="35" y="201"/>
                  </a:cubicBezTo>
                  <a:cubicBezTo>
                    <a:pt x="46" y="212"/>
                    <a:pt x="58" y="221"/>
                    <a:pt x="72" y="227"/>
                  </a:cubicBezTo>
                  <a:cubicBezTo>
                    <a:pt x="87" y="233"/>
                    <a:pt x="102" y="236"/>
                    <a:pt x="118" y="236"/>
                  </a:cubicBezTo>
                  <a:cubicBezTo>
                    <a:pt x="134" y="236"/>
                    <a:pt x="150" y="233"/>
                    <a:pt x="164" y="227"/>
                  </a:cubicBezTo>
                  <a:cubicBezTo>
                    <a:pt x="178" y="221"/>
                    <a:pt x="191" y="212"/>
                    <a:pt x="202" y="201"/>
                  </a:cubicBezTo>
                  <a:cubicBezTo>
                    <a:pt x="213" y="190"/>
                    <a:pt x="221" y="178"/>
                    <a:pt x="227" y="164"/>
                  </a:cubicBezTo>
                  <a:cubicBezTo>
                    <a:pt x="233" y="149"/>
                    <a:pt x="236" y="134"/>
                    <a:pt x="236" y="118"/>
                  </a:cubicBezTo>
                  <a:cubicBezTo>
                    <a:pt x="236" y="102"/>
                    <a:pt x="233" y="87"/>
                    <a:pt x="227" y="72"/>
                  </a:cubicBezTo>
                  <a:cubicBezTo>
                    <a:pt x="221" y="58"/>
                    <a:pt x="213" y="45"/>
                    <a:pt x="202" y="34"/>
                  </a:cubicBezTo>
                  <a:cubicBezTo>
                    <a:pt x="191" y="24"/>
                    <a:pt x="178" y="15"/>
                    <a:pt x="164" y="9"/>
                  </a:cubicBezTo>
                  <a:cubicBezTo>
                    <a:pt x="150" y="3"/>
                    <a:pt x="134" y="0"/>
                    <a:pt x="118" y="0"/>
                  </a:cubicBezTo>
                  <a:cubicBezTo>
                    <a:pt x="102" y="0"/>
                    <a:pt x="87" y="3"/>
                    <a:pt x="72" y="9"/>
                  </a:cubicBezTo>
                  <a:close/>
                  <a:moveTo>
                    <a:pt x="74" y="223"/>
                  </a:moveTo>
                  <a:cubicBezTo>
                    <a:pt x="60" y="218"/>
                    <a:pt x="48" y="209"/>
                    <a:pt x="37" y="199"/>
                  </a:cubicBezTo>
                  <a:cubicBezTo>
                    <a:pt x="27" y="188"/>
                    <a:pt x="19" y="176"/>
                    <a:pt x="13" y="162"/>
                  </a:cubicBezTo>
                  <a:cubicBezTo>
                    <a:pt x="7" y="148"/>
                    <a:pt x="4" y="133"/>
                    <a:pt x="4" y="118"/>
                  </a:cubicBezTo>
                  <a:cubicBezTo>
                    <a:pt x="4" y="102"/>
                    <a:pt x="7" y="87"/>
                    <a:pt x="13" y="73"/>
                  </a:cubicBezTo>
                  <a:cubicBezTo>
                    <a:pt x="19" y="60"/>
                    <a:pt x="27" y="47"/>
                    <a:pt x="37" y="37"/>
                  </a:cubicBezTo>
                  <a:cubicBezTo>
                    <a:pt x="48" y="26"/>
                    <a:pt x="60" y="18"/>
                    <a:pt x="74" y="12"/>
                  </a:cubicBezTo>
                  <a:cubicBezTo>
                    <a:pt x="88" y="6"/>
                    <a:pt x="103" y="3"/>
                    <a:pt x="118" y="3"/>
                  </a:cubicBezTo>
                  <a:cubicBezTo>
                    <a:pt x="134" y="3"/>
                    <a:pt x="149" y="6"/>
                    <a:pt x="163" y="12"/>
                  </a:cubicBezTo>
                  <a:cubicBezTo>
                    <a:pt x="176" y="18"/>
                    <a:pt x="189" y="26"/>
                    <a:pt x="199" y="37"/>
                  </a:cubicBezTo>
                  <a:cubicBezTo>
                    <a:pt x="210" y="47"/>
                    <a:pt x="218" y="60"/>
                    <a:pt x="224" y="73"/>
                  </a:cubicBezTo>
                  <a:cubicBezTo>
                    <a:pt x="230" y="87"/>
                    <a:pt x="233" y="102"/>
                    <a:pt x="233" y="118"/>
                  </a:cubicBezTo>
                  <a:cubicBezTo>
                    <a:pt x="233" y="133"/>
                    <a:pt x="230" y="148"/>
                    <a:pt x="224" y="162"/>
                  </a:cubicBezTo>
                  <a:cubicBezTo>
                    <a:pt x="218" y="176"/>
                    <a:pt x="210" y="188"/>
                    <a:pt x="199" y="199"/>
                  </a:cubicBezTo>
                  <a:cubicBezTo>
                    <a:pt x="189" y="209"/>
                    <a:pt x="176" y="218"/>
                    <a:pt x="163" y="223"/>
                  </a:cubicBezTo>
                  <a:cubicBezTo>
                    <a:pt x="149" y="229"/>
                    <a:pt x="134" y="232"/>
                    <a:pt x="118" y="232"/>
                  </a:cubicBezTo>
                  <a:cubicBezTo>
                    <a:pt x="103" y="232"/>
                    <a:pt x="88" y="229"/>
                    <a:pt x="74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58751" y="1237085"/>
              <a:ext cx="93663" cy="79375"/>
            </a:xfrm>
            <a:custGeom>
              <a:avLst/>
              <a:gdLst>
                <a:gd name="T0" fmla="*/ 3 w 25"/>
                <a:gd name="T1" fmla="*/ 1 h 21"/>
                <a:gd name="T2" fmla="*/ 6 w 25"/>
                <a:gd name="T3" fmla="*/ 0 h 21"/>
                <a:gd name="T4" fmla="*/ 9 w 25"/>
                <a:gd name="T5" fmla="*/ 1 h 21"/>
                <a:gd name="T6" fmla="*/ 11 w 25"/>
                <a:gd name="T7" fmla="*/ 4 h 21"/>
                <a:gd name="T8" fmla="*/ 13 w 25"/>
                <a:gd name="T9" fmla="*/ 7 h 21"/>
                <a:gd name="T10" fmla="*/ 13 w 25"/>
                <a:gd name="T11" fmla="*/ 9 h 21"/>
                <a:gd name="T12" fmla="*/ 19 w 25"/>
                <a:gd name="T13" fmla="*/ 7 h 21"/>
                <a:gd name="T14" fmla="*/ 20 w 25"/>
                <a:gd name="T15" fmla="*/ 6 h 21"/>
                <a:gd name="T16" fmla="*/ 20 w 25"/>
                <a:gd name="T17" fmla="*/ 5 h 21"/>
                <a:gd name="T18" fmla="*/ 20 w 25"/>
                <a:gd name="T19" fmla="*/ 4 h 21"/>
                <a:gd name="T20" fmla="*/ 19 w 25"/>
                <a:gd name="T21" fmla="*/ 3 h 21"/>
                <a:gd name="T22" fmla="*/ 21 w 25"/>
                <a:gd name="T23" fmla="*/ 3 h 21"/>
                <a:gd name="T24" fmla="*/ 25 w 25"/>
                <a:gd name="T25" fmla="*/ 14 h 21"/>
                <a:gd name="T26" fmla="*/ 24 w 25"/>
                <a:gd name="T27" fmla="*/ 14 h 21"/>
                <a:gd name="T28" fmla="*/ 23 w 25"/>
                <a:gd name="T29" fmla="*/ 13 h 21"/>
                <a:gd name="T30" fmla="*/ 23 w 25"/>
                <a:gd name="T31" fmla="*/ 12 h 21"/>
                <a:gd name="T32" fmla="*/ 22 w 25"/>
                <a:gd name="T33" fmla="*/ 12 h 21"/>
                <a:gd name="T34" fmla="*/ 21 w 25"/>
                <a:gd name="T35" fmla="*/ 12 h 21"/>
                <a:gd name="T36" fmla="*/ 7 w 25"/>
                <a:gd name="T37" fmla="*/ 17 h 21"/>
                <a:gd name="T38" fmla="*/ 6 w 25"/>
                <a:gd name="T39" fmla="*/ 18 h 21"/>
                <a:gd name="T40" fmla="*/ 6 w 25"/>
                <a:gd name="T41" fmla="*/ 18 h 21"/>
                <a:gd name="T42" fmla="*/ 6 w 25"/>
                <a:gd name="T43" fmla="*/ 20 h 21"/>
                <a:gd name="T44" fmla="*/ 6 w 25"/>
                <a:gd name="T45" fmla="*/ 21 h 21"/>
                <a:gd name="T46" fmla="*/ 5 w 25"/>
                <a:gd name="T47" fmla="*/ 21 h 21"/>
                <a:gd name="T48" fmla="*/ 1 w 25"/>
                <a:gd name="T49" fmla="*/ 10 h 21"/>
                <a:gd name="T50" fmla="*/ 0 w 25"/>
                <a:gd name="T51" fmla="*/ 4 h 21"/>
                <a:gd name="T52" fmla="*/ 3 w 25"/>
                <a:gd name="T53" fmla="*/ 1 h 21"/>
                <a:gd name="T54" fmla="*/ 6 w 25"/>
                <a:gd name="T55" fmla="*/ 6 h 21"/>
                <a:gd name="T56" fmla="*/ 3 w 25"/>
                <a:gd name="T57" fmla="*/ 8 h 21"/>
                <a:gd name="T58" fmla="*/ 3 w 25"/>
                <a:gd name="T59" fmla="*/ 12 h 21"/>
                <a:gd name="T60" fmla="*/ 3 w 25"/>
                <a:gd name="T61" fmla="*/ 13 h 21"/>
                <a:gd name="T62" fmla="*/ 12 w 25"/>
                <a:gd name="T63" fmla="*/ 9 h 21"/>
                <a:gd name="T64" fmla="*/ 12 w 25"/>
                <a:gd name="T65" fmla="*/ 9 h 21"/>
                <a:gd name="T66" fmla="*/ 9 w 25"/>
                <a:gd name="T67" fmla="*/ 6 h 21"/>
                <a:gd name="T68" fmla="*/ 6 w 25"/>
                <a:gd name="T6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1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2" y="5"/>
                    <a:pt x="12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20" y="4"/>
                    <a:pt x="19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lose/>
                  <a:moveTo>
                    <a:pt x="6" y="6"/>
                  </a:moveTo>
                  <a:cubicBezTo>
                    <a:pt x="4" y="6"/>
                    <a:pt x="3" y="7"/>
                    <a:pt x="3" y="8"/>
                  </a:cubicBezTo>
                  <a:cubicBezTo>
                    <a:pt x="2" y="9"/>
                    <a:pt x="2" y="10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28589" y="1105322"/>
              <a:ext cx="85725" cy="82550"/>
            </a:xfrm>
            <a:custGeom>
              <a:avLst/>
              <a:gdLst>
                <a:gd name="T0" fmla="*/ 5 w 23"/>
                <a:gd name="T1" fmla="*/ 3 h 22"/>
                <a:gd name="T2" fmla="*/ 5 w 23"/>
                <a:gd name="T3" fmla="*/ 4 h 22"/>
                <a:gd name="T4" fmla="*/ 3 w 23"/>
                <a:gd name="T5" fmla="*/ 6 h 22"/>
                <a:gd name="T6" fmla="*/ 2 w 23"/>
                <a:gd name="T7" fmla="*/ 8 h 22"/>
                <a:gd name="T8" fmla="*/ 2 w 23"/>
                <a:gd name="T9" fmla="*/ 9 h 22"/>
                <a:gd name="T10" fmla="*/ 2 w 23"/>
                <a:gd name="T11" fmla="*/ 10 h 22"/>
                <a:gd name="T12" fmla="*/ 3 w 23"/>
                <a:gd name="T13" fmla="*/ 13 h 22"/>
                <a:gd name="T14" fmla="*/ 11 w 23"/>
                <a:gd name="T15" fmla="*/ 12 h 22"/>
                <a:gd name="T16" fmla="*/ 10 w 23"/>
                <a:gd name="T17" fmla="*/ 10 h 22"/>
                <a:gd name="T18" fmla="*/ 10 w 23"/>
                <a:gd name="T19" fmla="*/ 9 h 22"/>
                <a:gd name="T20" fmla="*/ 9 w 23"/>
                <a:gd name="T21" fmla="*/ 8 h 22"/>
                <a:gd name="T22" fmla="*/ 8 w 23"/>
                <a:gd name="T23" fmla="*/ 7 h 22"/>
                <a:gd name="T24" fmla="*/ 6 w 23"/>
                <a:gd name="T25" fmla="*/ 7 h 22"/>
                <a:gd name="T26" fmla="*/ 6 w 23"/>
                <a:gd name="T27" fmla="*/ 6 h 22"/>
                <a:gd name="T28" fmla="*/ 15 w 23"/>
                <a:gd name="T29" fmla="*/ 5 h 22"/>
                <a:gd name="T30" fmla="*/ 15 w 23"/>
                <a:gd name="T31" fmla="*/ 6 h 22"/>
                <a:gd name="T32" fmla="*/ 13 w 23"/>
                <a:gd name="T33" fmla="*/ 7 h 22"/>
                <a:gd name="T34" fmla="*/ 12 w 23"/>
                <a:gd name="T35" fmla="*/ 7 h 22"/>
                <a:gd name="T36" fmla="*/ 12 w 23"/>
                <a:gd name="T37" fmla="*/ 9 h 22"/>
                <a:gd name="T38" fmla="*/ 12 w 23"/>
                <a:gd name="T39" fmla="*/ 10 h 22"/>
                <a:gd name="T40" fmla="*/ 12 w 23"/>
                <a:gd name="T41" fmla="*/ 12 h 22"/>
                <a:gd name="T42" fmla="*/ 18 w 23"/>
                <a:gd name="T43" fmla="*/ 12 h 22"/>
                <a:gd name="T44" fmla="*/ 19 w 23"/>
                <a:gd name="T45" fmla="*/ 11 h 22"/>
                <a:gd name="T46" fmla="*/ 20 w 23"/>
                <a:gd name="T47" fmla="*/ 11 h 22"/>
                <a:gd name="T48" fmla="*/ 20 w 23"/>
                <a:gd name="T49" fmla="*/ 10 h 22"/>
                <a:gd name="T50" fmla="*/ 20 w 23"/>
                <a:gd name="T51" fmla="*/ 8 h 22"/>
                <a:gd name="T52" fmla="*/ 20 w 23"/>
                <a:gd name="T53" fmla="*/ 7 h 22"/>
                <a:gd name="T54" fmla="*/ 20 w 23"/>
                <a:gd name="T55" fmla="*/ 5 h 22"/>
                <a:gd name="T56" fmla="*/ 20 w 23"/>
                <a:gd name="T57" fmla="*/ 4 h 22"/>
                <a:gd name="T58" fmla="*/ 19 w 23"/>
                <a:gd name="T59" fmla="*/ 4 h 22"/>
                <a:gd name="T60" fmla="*/ 17 w 23"/>
                <a:gd name="T61" fmla="*/ 2 h 22"/>
                <a:gd name="T62" fmla="*/ 14 w 23"/>
                <a:gd name="T63" fmla="*/ 1 h 22"/>
                <a:gd name="T64" fmla="*/ 14 w 23"/>
                <a:gd name="T65" fmla="*/ 0 h 22"/>
                <a:gd name="T66" fmla="*/ 21 w 23"/>
                <a:gd name="T67" fmla="*/ 0 h 22"/>
                <a:gd name="T68" fmla="*/ 23 w 23"/>
                <a:gd name="T69" fmla="*/ 19 h 22"/>
                <a:gd name="T70" fmla="*/ 22 w 23"/>
                <a:gd name="T71" fmla="*/ 20 h 22"/>
                <a:gd name="T72" fmla="*/ 22 w 23"/>
                <a:gd name="T73" fmla="*/ 18 h 22"/>
                <a:gd name="T74" fmla="*/ 21 w 23"/>
                <a:gd name="T75" fmla="*/ 17 h 22"/>
                <a:gd name="T76" fmla="*/ 21 w 23"/>
                <a:gd name="T77" fmla="*/ 17 h 22"/>
                <a:gd name="T78" fmla="*/ 20 w 23"/>
                <a:gd name="T79" fmla="*/ 17 h 22"/>
                <a:gd name="T80" fmla="*/ 5 w 23"/>
                <a:gd name="T81" fmla="*/ 18 h 22"/>
                <a:gd name="T82" fmla="*/ 4 w 23"/>
                <a:gd name="T83" fmla="*/ 19 h 22"/>
                <a:gd name="T84" fmla="*/ 4 w 23"/>
                <a:gd name="T85" fmla="*/ 20 h 22"/>
                <a:gd name="T86" fmla="*/ 3 w 23"/>
                <a:gd name="T87" fmla="*/ 21 h 22"/>
                <a:gd name="T88" fmla="*/ 3 w 23"/>
                <a:gd name="T89" fmla="*/ 22 h 22"/>
                <a:gd name="T90" fmla="*/ 2 w 23"/>
                <a:gd name="T91" fmla="*/ 22 h 22"/>
                <a:gd name="T92" fmla="*/ 0 w 23"/>
                <a:gd name="T93" fmla="*/ 3 h 22"/>
                <a:gd name="T94" fmla="*/ 5 w 23"/>
                <a:gd name="T9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2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8"/>
                  </a:cubicBezTo>
                  <a:cubicBezTo>
                    <a:pt x="22" y="18"/>
                    <a:pt x="21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28589" y="960860"/>
              <a:ext cx="90488" cy="98425"/>
            </a:xfrm>
            <a:custGeom>
              <a:avLst/>
              <a:gdLst>
                <a:gd name="T0" fmla="*/ 24 w 24"/>
                <a:gd name="T1" fmla="*/ 2 h 26"/>
                <a:gd name="T2" fmla="*/ 23 w 24"/>
                <a:gd name="T3" fmla="*/ 10 h 26"/>
                <a:gd name="T4" fmla="*/ 18 w 24"/>
                <a:gd name="T5" fmla="*/ 13 h 26"/>
                <a:gd name="T6" fmla="*/ 12 w 24"/>
                <a:gd name="T7" fmla="*/ 16 h 26"/>
                <a:gd name="T8" fmla="*/ 12 w 24"/>
                <a:gd name="T9" fmla="*/ 17 h 26"/>
                <a:gd name="T10" fmla="*/ 19 w 24"/>
                <a:gd name="T11" fmla="*/ 18 h 26"/>
                <a:gd name="T12" fmla="*/ 20 w 24"/>
                <a:gd name="T13" fmla="*/ 18 h 26"/>
                <a:gd name="T14" fmla="*/ 20 w 24"/>
                <a:gd name="T15" fmla="*/ 17 h 26"/>
                <a:gd name="T16" fmla="*/ 21 w 24"/>
                <a:gd name="T17" fmla="*/ 16 h 26"/>
                <a:gd name="T18" fmla="*/ 21 w 24"/>
                <a:gd name="T19" fmla="*/ 15 h 26"/>
                <a:gd name="T20" fmla="*/ 22 w 24"/>
                <a:gd name="T21" fmla="*/ 15 h 26"/>
                <a:gd name="T22" fmla="*/ 21 w 24"/>
                <a:gd name="T23" fmla="*/ 26 h 26"/>
                <a:gd name="T24" fmla="*/ 20 w 24"/>
                <a:gd name="T25" fmla="*/ 26 h 26"/>
                <a:gd name="T26" fmla="*/ 20 w 24"/>
                <a:gd name="T27" fmla="*/ 25 h 26"/>
                <a:gd name="T28" fmla="*/ 20 w 24"/>
                <a:gd name="T29" fmla="*/ 24 h 26"/>
                <a:gd name="T30" fmla="*/ 19 w 24"/>
                <a:gd name="T31" fmla="*/ 23 h 26"/>
                <a:gd name="T32" fmla="*/ 18 w 24"/>
                <a:gd name="T33" fmla="*/ 23 h 26"/>
                <a:gd name="T34" fmla="*/ 3 w 24"/>
                <a:gd name="T35" fmla="*/ 21 h 26"/>
                <a:gd name="T36" fmla="*/ 3 w 24"/>
                <a:gd name="T37" fmla="*/ 21 h 26"/>
                <a:gd name="T38" fmla="*/ 2 w 24"/>
                <a:gd name="T39" fmla="*/ 21 h 26"/>
                <a:gd name="T40" fmla="*/ 1 w 24"/>
                <a:gd name="T41" fmla="*/ 22 h 26"/>
                <a:gd name="T42" fmla="*/ 1 w 24"/>
                <a:gd name="T43" fmla="*/ 23 h 26"/>
                <a:gd name="T44" fmla="*/ 0 w 24"/>
                <a:gd name="T45" fmla="*/ 23 h 26"/>
                <a:gd name="T46" fmla="*/ 1 w 24"/>
                <a:gd name="T47" fmla="*/ 12 h 26"/>
                <a:gd name="T48" fmla="*/ 3 w 24"/>
                <a:gd name="T49" fmla="*/ 12 h 26"/>
                <a:gd name="T50" fmla="*/ 3 w 24"/>
                <a:gd name="T51" fmla="*/ 13 h 26"/>
                <a:gd name="T52" fmla="*/ 3 w 24"/>
                <a:gd name="T53" fmla="*/ 14 h 26"/>
                <a:gd name="T54" fmla="*/ 3 w 24"/>
                <a:gd name="T55" fmla="*/ 15 h 26"/>
                <a:gd name="T56" fmla="*/ 4 w 24"/>
                <a:gd name="T57" fmla="*/ 15 h 26"/>
                <a:gd name="T58" fmla="*/ 11 w 24"/>
                <a:gd name="T59" fmla="*/ 16 h 26"/>
                <a:gd name="T60" fmla="*/ 11 w 24"/>
                <a:gd name="T61" fmla="*/ 16 h 26"/>
                <a:gd name="T62" fmla="*/ 9 w 24"/>
                <a:gd name="T63" fmla="*/ 13 h 26"/>
                <a:gd name="T64" fmla="*/ 7 w 24"/>
                <a:gd name="T65" fmla="*/ 10 h 26"/>
                <a:gd name="T66" fmla="*/ 5 w 24"/>
                <a:gd name="T67" fmla="*/ 8 h 26"/>
                <a:gd name="T68" fmla="*/ 4 w 24"/>
                <a:gd name="T69" fmla="*/ 7 h 26"/>
                <a:gd name="T70" fmla="*/ 3 w 24"/>
                <a:gd name="T71" fmla="*/ 8 h 26"/>
                <a:gd name="T72" fmla="*/ 3 w 24"/>
                <a:gd name="T73" fmla="*/ 9 h 26"/>
                <a:gd name="T74" fmla="*/ 2 w 24"/>
                <a:gd name="T75" fmla="*/ 9 h 26"/>
                <a:gd name="T76" fmla="*/ 3 w 24"/>
                <a:gd name="T77" fmla="*/ 0 h 26"/>
                <a:gd name="T78" fmla="*/ 4 w 24"/>
                <a:gd name="T79" fmla="*/ 0 h 26"/>
                <a:gd name="T80" fmla="*/ 5 w 24"/>
                <a:gd name="T81" fmla="*/ 3 h 26"/>
                <a:gd name="T82" fmla="*/ 6 w 24"/>
                <a:gd name="T83" fmla="*/ 6 h 26"/>
                <a:gd name="T84" fmla="*/ 8 w 24"/>
                <a:gd name="T85" fmla="*/ 9 h 26"/>
                <a:gd name="T86" fmla="*/ 10 w 24"/>
                <a:gd name="T87" fmla="*/ 12 h 26"/>
                <a:gd name="T88" fmla="*/ 15 w 24"/>
                <a:gd name="T89" fmla="*/ 9 h 26"/>
                <a:gd name="T90" fmla="*/ 20 w 24"/>
                <a:gd name="T91" fmla="*/ 6 h 26"/>
                <a:gd name="T92" fmla="*/ 21 w 24"/>
                <a:gd name="T93" fmla="*/ 5 h 26"/>
                <a:gd name="T94" fmla="*/ 22 w 24"/>
                <a:gd name="T95" fmla="*/ 3 h 26"/>
                <a:gd name="T96" fmla="*/ 23 w 24"/>
                <a:gd name="T97" fmla="*/ 2 h 26"/>
                <a:gd name="T98" fmla="*/ 23 w 24"/>
                <a:gd name="T99" fmla="*/ 2 h 26"/>
                <a:gd name="T100" fmla="*/ 24 w 24"/>
                <a:gd name="T10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26">
                  <a:moveTo>
                    <a:pt x="24" y="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19" y="12"/>
                    <a:pt x="18" y="13"/>
                  </a:cubicBezTo>
                  <a:cubicBezTo>
                    <a:pt x="16" y="14"/>
                    <a:pt x="15" y="15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4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0" y="14"/>
                    <a:pt x="9" y="13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4"/>
                    <a:pt x="5" y="5"/>
                    <a:pt x="6" y="6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11" y="11"/>
                    <a:pt x="13" y="10"/>
                    <a:pt x="15" y="9"/>
                  </a:cubicBezTo>
                  <a:cubicBezTo>
                    <a:pt x="16" y="8"/>
                    <a:pt x="18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58751" y="859260"/>
              <a:ext cx="90488" cy="71438"/>
            </a:xfrm>
            <a:custGeom>
              <a:avLst/>
              <a:gdLst>
                <a:gd name="T0" fmla="*/ 24 w 24"/>
                <a:gd name="T1" fmla="*/ 8 h 19"/>
                <a:gd name="T2" fmla="*/ 20 w 24"/>
                <a:gd name="T3" fmla="*/ 19 h 19"/>
                <a:gd name="T4" fmla="*/ 19 w 24"/>
                <a:gd name="T5" fmla="*/ 18 h 19"/>
                <a:gd name="T6" fmla="*/ 19 w 24"/>
                <a:gd name="T7" fmla="*/ 17 h 19"/>
                <a:gd name="T8" fmla="*/ 19 w 24"/>
                <a:gd name="T9" fmla="*/ 16 h 19"/>
                <a:gd name="T10" fmla="*/ 19 w 24"/>
                <a:gd name="T11" fmla="*/ 15 h 19"/>
                <a:gd name="T12" fmla="*/ 18 w 24"/>
                <a:gd name="T13" fmla="*/ 15 h 19"/>
                <a:gd name="T14" fmla="*/ 4 w 24"/>
                <a:gd name="T15" fmla="*/ 9 h 19"/>
                <a:gd name="T16" fmla="*/ 4 w 24"/>
                <a:gd name="T17" fmla="*/ 9 h 19"/>
                <a:gd name="T18" fmla="*/ 3 w 24"/>
                <a:gd name="T19" fmla="*/ 10 h 19"/>
                <a:gd name="T20" fmla="*/ 2 w 24"/>
                <a:gd name="T21" fmla="*/ 10 h 19"/>
                <a:gd name="T22" fmla="*/ 1 w 24"/>
                <a:gd name="T23" fmla="*/ 11 h 19"/>
                <a:gd name="T24" fmla="*/ 0 w 24"/>
                <a:gd name="T25" fmla="*/ 11 h 19"/>
                <a:gd name="T26" fmla="*/ 5 w 24"/>
                <a:gd name="T27" fmla="*/ 0 h 19"/>
                <a:gd name="T28" fmla="*/ 6 w 24"/>
                <a:gd name="T29" fmla="*/ 1 h 19"/>
                <a:gd name="T30" fmla="*/ 5 w 24"/>
                <a:gd name="T31" fmla="*/ 2 h 19"/>
                <a:gd name="T32" fmla="*/ 5 w 24"/>
                <a:gd name="T33" fmla="*/ 3 h 19"/>
                <a:gd name="T34" fmla="*/ 5 w 24"/>
                <a:gd name="T35" fmla="*/ 4 h 19"/>
                <a:gd name="T36" fmla="*/ 6 w 24"/>
                <a:gd name="T37" fmla="*/ 4 h 19"/>
                <a:gd name="T38" fmla="*/ 20 w 24"/>
                <a:gd name="T39" fmla="*/ 10 h 19"/>
                <a:gd name="T40" fmla="*/ 21 w 24"/>
                <a:gd name="T41" fmla="*/ 10 h 19"/>
                <a:gd name="T42" fmla="*/ 22 w 24"/>
                <a:gd name="T43" fmla="*/ 9 h 19"/>
                <a:gd name="T44" fmla="*/ 22 w 24"/>
                <a:gd name="T45" fmla="*/ 9 h 19"/>
                <a:gd name="T46" fmla="*/ 23 w 24"/>
                <a:gd name="T47" fmla="*/ 8 h 19"/>
                <a:gd name="T48" fmla="*/ 24 w 24"/>
                <a:gd name="T4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9">
                  <a:moveTo>
                    <a:pt x="24" y="8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03201" y="725910"/>
              <a:ext cx="112713" cy="122238"/>
            </a:xfrm>
            <a:custGeom>
              <a:avLst/>
              <a:gdLst>
                <a:gd name="T0" fmla="*/ 16 w 30"/>
                <a:gd name="T1" fmla="*/ 0 h 32"/>
                <a:gd name="T2" fmla="*/ 15 w 30"/>
                <a:gd name="T3" fmla="*/ 1 h 32"/>
                <a:gd name="T4" fmla="*/ 15 w 30"/>
                <a:gd name="T5" fmla="*/ 3 h 32"/>
                <a:gd name="T6" fmla="*/ 15 w 30"/>
                <a:gd name="T7" fmla="*/ 4 h 32"/>
                <a:gd name="T8" fmla="*/ 17 w 30"/>
                <a:gd name="T9" fmla="*/ 6 h 32"/>
                <a:gd name="T10" fmla="*/ 30 w 30"/>
                <a:gd name="T11" fmla="*/ 15 h 32"/>
                <a:gd name="T12" fmla="*/ 28 w 30"/>
                <a:gd name="T13" fmla="*/ 17 h 32"/>
                <a:gd name="T14" fmla="*/ 7 w 30"/>
                <a:gd name="T15" fmla="*/ 18 h 32"/>
                <a:gd name="T16" fmla="*/ 15 w 30"/>
                <a:gd name="T17" fmla="*/ 24 h 32"/>
                <a:gd name="T18" fmla="*/ 18 w 30"/>
                <a:gd name="T19" fmla="*/ 25 h 32"/>
                <a:gd name="T20" fmla="*/ 19 w 30"/>
                <a:gd name="T21" fmla="*/ 25 h 32"/>
                <a:gd name="T22" fmla="*/ 21 w 30"/>
                <a:gd name="T23" fmla="*/ 25 h 32"/>
                <a:gd name="T24" fmla="*/ 22 w 30"/>
                <a:gd name="T25" fmla="*/ 24 h 32"/>
                <a:gd name="T26" fmla="*/ 23 w 30"/>
                <a:gd name="T27" fmla="*/ 25 h 32"/>
                <a:gd name="T28" fmla="*/ 17 w 30"/>
                <a:gd name="T29" fmla="*/ 32 h 32"/>
                <a:gd name="T30" fmla="*/ 16 w 30"/>
                <a:gd name="T31" fmla="*/ 31 h 32"/>
                <a:gd name="T32" fmla="*/ 17 w 30"/>
                <a:gd name="T33" fmla="*/ 30 h 32"/>
                <a:gd name="T34" fmla="*/ 17 w 30"/>
                <a:gd name="T35" fmla="*/ 29 h 32"/>
                <a:gd name="T36" fmla="*/ 17 w 30"/>
                <a:gd name="T37" fmla="*/ 27 h 32"/>
                <a:gd name="T38" fmla="*/ 14 w 30"/>
                <a:gd name="T39" fmla="*/ 25 h 32"/>
                <a:gd name="T40" fmla="*/ 6 w 30"/>
                <a:gd name="T41" fmla="*/ 20 h 32"/>
                <a:gd name="T42" fmla="*/ 5 w 30"/>
                <a:gd name="T43" fmla="*/ 19 h 32"/>
                <a:gd name="T44" fmla="*/ 4 w 30"/>
                <a:gd name="T45" fmla="*/ 19 h 32"/>
                <a:gd name="T46" fmla="*/ 2 w 30"/>
                <a:gd name="T47" fmla="*/ 19 h 32"/>
                <a:gd name="T48" fmla="*/ 1 w 30"/>
                <a:gd name="T49" fmla="*/ 20 h 32"/>
                <a:gd name="T50" fmla="*/ 0 w 30"/>
                <a:gd name="T51" fmla="*/ 20 h 32"/>
                <a:gd name="T52" fmla="*/ 5 w 30"/>
                <a:gd name="T53" fmla="*/ 13 h 32"/>
                <a:gd name="T54" fmla="*/ 23 w 30"/>
                <a:gd name="T55" fmla="*/ 12 h 32"/>
                <a:gd name="T56" fmla="*/ 17 w 30"/>
                <a:gd name="T57" fmla="*/ 8 h 32"/>
                <a:gd name="T58" fmla="*/ 14 w 30"/>
                <a:gd name="T59" fmla="*/ 6 h 32"/>
                <a:gd name="T60" fmla="*/ 13 w 30"/>
                <a:gd name="T61" fmla="*/ 6 h 32"/>
                <a:gd name="T62" fmla="*/ 11 w 30"/>
                <a:gd name="T63" fmla="*/ 7 h 32"/>
                <a:gd name="T64" fmla="*/ 10 w 30"/>
                <a:gd name="T65" fmla="*/ 8 h 32"/>
                <a:gd name="T66" fmla="*/ 9 w 30"/>
                <a:gd name="T67" fmla="*/ 7 h 32"/>
                <a:gd name="T68" fmla="*/ 15 w 30"/>
                <a:gd name="T69" fmla="*/ 0 h 32"/>
                <a:gd name="T70" fmla="*/ 16 w 30"/>
                <a:gd name="T7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32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5"/>
                    <a:pt x="17" y="25"/>
                    <a:pt x="18" y="25"/>
                  </a:cubicBezTo>
                  <a:cubicBezTo>
                    <a:pt x="18" y="26"/>
                    <a:pt x="19" y="26"/>
                    <a:pt x="19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6" y="27"/>
                    <a:pt x="16" y="26"/>
                    <a:pt x="14" y="2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15914" y="635422"/>
              <a:ext cx="90488" cy="95250"/>
            </a:xfrm>
            <a:custGeom>
              <a:avLst/>
              <a:gdLst>
                <a:gd name="T0" fmla="*/ 22 w 24"/>
                <a:gd name="T1" fmla="*/ 7 h 25"/>
                <a:gd name="T2" fmla="*/ 21 w 24"/>
                <a:gd name="T3" fmla="*/ 8 h 25"/>
                <a:gd name="T4" fmla="*/ 21 w 24"/>
                <a:gd name="T5" fmla="*/ 8 h 25"/>
                <a:gd name="T6" fmla="*/ 21 w 24"/>
                <a:gd name="T7" fmla="*/ 9 h 25"/>
                <a:gd name="T8" fmla="*/ 21 w 24"/>
                <a:gd name="T9" fmla="*/ 10 h 25"/>
                <a:gd name="T10" fmla="*/ 23 w 24"/>
                <a:gd name="T11" fmla="*/ 12 h 25"/>
                <a:gd name="T12" fmla="*/ 23 w 24"/>
                <a:gd name="T13" fmla="*/ 13 h 25"/>
                <a:gd name="T14" fmla="*/ 24 w 24"/>
                <a:gd name="T15" fmla="*/ 14 h 25"/>
                <a:gd name="T16" fmla="*/ 22 w 24"/>
                <a:gd name="T17" fmla="*/ 18 h 25"/>
                <a:gd name="T18" fmla="*/ 18 w 24"/>
                <a:gd name="T19" fmla="*/ 22 h 25"/>
                <a:gd name="T20" fmla="*/ 14 w 24"/>
                <a:gd name="T21" fmla="*/ 24 h 25"/>
                <a:gd name="T22" fmla="*/ 10 w 24"/>
                <a:gd name="T23" fmla="*/ 25 h 25"/>
                <a:gd name="T24" fmla="*/ 6 w 24"/>
                <a:gd name="T25" fmla="*/ 23 h 25"/>
                <a:gd name="T26" fmla="*/ 3 w 24"/>
                <a:gd name="T27" fmla="*/ 20 h 25"/>
                <a:gd name="T28" fmla="*/ 0 w 24"/>
                <a:gd name="T29" fmla="*/ 16 h 25"/>
                <a:gd name="T30" fmla="*/ 0 w 24"/>
                <a:gd name="T31" fmla="*/ 12 h 25"/>
                <a:gd name="T32" fmla="*/ 1 w 24"/>
                <a:gd name="T33" fmla="*/ 8 h 25"/>
                <a:gd name="T34" fmla="*/ 5 w 24"/>
                <a:gd name="T35" fmla="*/ 4 h 25"/>
                <a:gd name="T36" fmla="*/ 8 w 24"/>
                <a:gd name="T37" fmla="*/ 2 h 25"/>
                <a:gd name="T38" fmla="*/ 10 w 24"/>
                <a:gd name="T39" fmla="*/ 2 h 25"/>
                <a:gd name="T40" fmla="*/ 10 w 24"/>
                <a:gd name="T41" fmla="*/ 0 h 25"/>
                <a:gd name="T42" fmla="*/ 11 w 24"/>
                <a:gd name="T43" fmla="*/ 0 h 25"/>
                <a:gd name="T44" fmla="*/ 16 w 24"/>
                <a:gd name="T45" fmla="*/ 5 h 25"/>
                <a:gd name="T46" fmla="*/ 15 w 24"/>
                <a:gd name="T47" fmla="*/ 6 h 25"/>
                <a:gd name="T48" fmla="*/ 10 w 24"/>
                <a:gd name="T49" fmla="*/ 4 h 25"/>
                <a:gd name="T50" fmla="*/ 6 w 24"/>
                <a:gd name="T51" fmla="*/ 5 h 25"/>
                <a:gd name="T52" fmla="*/ 4 w 24"/>
                <a:gd name="T53" fmla="*/ 10 h 25"/>
                <a:gd name="T54" fmla="*/ 7 w 24"/>
                <a:gd name="T55" fmla="*/ 16 h 25"/>
                <a:gd name="T56" fmla="*/ 13 w 24"/>
                <a:gd name="T57" fmla="*/ 21 h 25"/>
                <a:gd name="T58" fmla="*/ 18 w 24"/>
                <a:gd name="T59" fmla="*/ 20 h 25"/>
                <a:gd name="T60" fmla="*/ 19 w 24"/>
                <a:gd name="T61" fmla="*/ 18 h 25"/>
                <a:gd name="T62" fmla="*/ 20 w 24"/>
                <a:gd name="T63" fmla="*/ 17 h 25"/>
                <a:gd name="T64" fmla="*/ 17 w 24"/>
                <a:gd name="T65" fmla="*/ 13 h 25"/>
                <a:gd name="T66" fmla="*/ 17 w 24"/>
                <a:gd name="T67" fmla="*/ 13 h 25"/>
                <a:gd name="T68" fmla="*/ 16 w 24"/>
                <a:gd name="T69" fmla="*/ 13 h 25"/>
                <a:gd name="T70" fmla="*/ 14 w 24"/>
                <a:gd name="T71" fmla="*/ 13 h 25"/>
                <a:gd name="T72" fmla="*/ 13 w 24"/>
                <a:gd name="T73" fmla="*/ 14 h 25"/>
                <a:gd name="T74" fmla="*/ 13 w 24"/>
                <a:gd name="T75" fmla="*/ 13 h 25"/>
                <a:gd name="T76" fmla="*/ 21 w 24"/>
                <a:gd name="T77" fmla="*/ 6 h 25"/>
                <a:gd name="T78" fmla="*/ 22 w 24"/>
                <a:gd name="T7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" h="25">
                  <a:moveTo>
                    <a:pt x="22" y="7"/>
                  </a:move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4" y="15"/>
                    <a:pt x="23" y="16"/>
                    <a:pt x="22" y="18"/>
                  </a:cubicBezTo>
                  <a:cubicBezTo>
                    <a:pt x="21" y="19"/>
                    <a:pt x="19" y="21"/>
                    <a:pt x="18" y="22"/>
                  </a:cubicBezTo>
                  <a:cubicBezTo>
                    <a:pt x="17" y="23"/>
                    <a:pt x="16" y="23"/>
                    <a:pt x="14" y="24"/>
                  </a:cubicBezTo>
                  <a:cubicBezTo>
                    <a:pt x="13" y="24"/>
                    <a:pt x="12" y="25"/>
                    <a:pt x="10" y="25"/>
                  </a:cubicBezTo>
                  <a:cubicBezTo>
                    <a:pt x="9" y="24"/>
                    <a:pt x="8" y="24"/>
                    <a:pt x="6" y="23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1" y="18"/>
                    <a:pt x="0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9"/>
                    <a:pt x="1" y="8"/>
                  </a:cubicBezTo>
                  <a:cubicBezTo>
                    <a:pt x="2" y="6"/>
                    <a:pt x="3" y="5"/>
                    <a:pt x="5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6"/>
                    <a:pt x="4" y="8"/>
                    <a:pt x="4" y="10"/>
                  </a:cubicBezTo>
                  <a:cubicBezTo>
                    <a:pt x="4" y="12"/>
                    <a:pt x="5" y="14"/>
                    <a:pt x="7" y="16"/>
                  </a:cubicBezTo>
                  <a:cubicBezTo>
                    <a:pt x="9" y="19"/>
                    <a:pt x="11" y="20"/>
                    <a:pt x="13" y="21"/>
                  </a:cubicBezTo>
                  <a:cubicBezTo>
                    <a:pt x="15" y="22"/>
                    <a:pt x="16" y="21"/>
                    <a:pt x="18" y="20"/>
                  </a:cubicBezTo>
                  <a:cubicBezTo>
                    <a:pt x="18" y="20"/>
                    <a:pt x="19" y="19"/>
                    <a:pt x="19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893714" y="536997"/>
              <a:ext cx="88900" cy="95250"/>
            </a:xfrm>
            <a:custGeom>
              <a:avLst/>
              <a:gdLst>
                <a:gd name="T0" fmla="*/ 24 w 24"/>
                <a:gd name="T1" fmla="*/ 1 h 25"/>
                <a:gd name="T2" fmla="*/ 23 w 24"/>
                <a:gd name="T3" fmla="*/ 2 h 25"/>
                <a:gd name="T4" fmla="*/ 22 w 24"/>
                <a:gd name="T5" fmla="*/ 3 h 25"/>
                <a:gd name="T6" fmla="*/ 21 w 24"/>
                <a:gd name="T7" fmla="*/ 4 h 25"/>
                <a:gd name="T8" fmla="*/ 22 w 24"/>
                <a:gd name="T9" fmla="*/ 7 h 25"/>
                <a:gd name="T10" fmla="*/ 24 w 24"/>
                <a:gd name="T11" fmla="*/ 15 h 25"/>
                <a:gd name="T12" fmla="*/ 23 w 24"/>
                <a:gd name="T13" fmla="*/ 21 h 25"/>
                <a:gd name="T14" fmla="*/ 17 w 24"/>
                <a:gd name="T15" fmla="*/ 24 h 25"/>
                <a:gd name="T16" fmla="*/ 10 w 24"/>
                <a:gd name="T17" fmla="*/ 24 h 25"/>
                <a:gd name="T18" fmla="*/ 6 w 24"/>
                <a:gd name="T19" fmla="*/ 19 h 25"/>
                <a:gd name="T20" fmla="*/ 4 w 24"/>
                <a:gd name="T21" fmla="*/ 9 h 25"/>
                <a:gd name="T22" fmla="*/ 3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0 w 24"/>
                <a:gd name="T29" fmla="*/ 8 h 25"/>
                <a:gd name="T30" fmla="*/ 0 w 24"/>
                <a:gd name="T31" fmla="*/ 7 h 25"/>
                <a:gd name="T32" fmla="*/ 11 w 24"/>
                <a:gd name="T33" fmla="*/ 4 h 25"/>
                <a:gd name="T34" fmla="*/ 11 w 24"/>
                <a:gd name="T35" fmla="*/ 5 h 25"/>
                <a:gd name="T36" fmla="*/ 10 w 24"/>
                <a:gd name="T37" fmla="*/ 5 h 25"/>
                <a:gd name="T38" fmla="*/ 9 w 24"/>
                <a:gd name="T39" fmla="*/ 6 h 25"/>
                <a:gd name="T40" fmla="*/ 9 w 24"/>
                <a:gd name="T41" fmla="*/ 7 h 25"/>
                <a:gd name="T42" fmla="*/ 9 w 24"/>
                <a:gd name="T43" fmla="*/ 8 h 25"/>
                <a:gd name="T44" fmla="*/ 11 w 24"/>
                <a:gd name="T45" fmla="*/ 18 h 25"/>
                <a:gd name="T46" fmla="*/ 14 w 24"/>
                <a:gd name="T47" fmla="*/ 22 h 25"/>
                <a:gd name="T48" fmla="*/ 18 w 24"/>
                <a:gd name="T49" fmla="*/ 22 h 25"/>
                <a:gd name="T50" fmla="*/ 22 w 24"/>
                <a:gd name="T51" fmla="*/ 20 h 25"/>
                <a:gd name="T52" fmla="*/ 22 w 24"/>
                <a:gd name="T53" fmla="*/ 15 h 25"/>
                <a:gd name="T54" fmla="*/ 20 w 24"/>
                <a:gd name="T55" fmla="*/ 8 h 25"/>
                <a:gd name="T56" fmla="*/ 19 w 24"/>
                <a:gd name="T57" fmla="*/ 5 h 25"/>
                <a:gd name="T58" fmla="*/ 18 w 24"/>
                <a:gd name="T59" fmla="*/ 4 h 25"/>
                <a:gd name="T60" fmla="*/ 17 w 24"/>
                <a:gd name="T61" fmla="*/ 4 h 25"/>
                <a:gd name="T62" fmla="*/ 15 w 24"/>
                <a:gd name="T63" fmla="*/ 4 h 25"/>
                <a:gd name="T64" fmla="*/ 15 w 24"/>
                <a:gd name="T65" fmla="*/ 3 h 25"/>
                <a:gd name="T66" fmla="*/ 24 w 24"/>
                <a:gd name="T67" fmla="*/ 0 h 25"/>
                <a:gd name="T68" fmla="*/ 24 w 24"/>
                <a:gd name="T6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25">
                  <a:moveTo>
                    <a:pt x="24" y="1"/>
                  </a:move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5"/>
                    <a:pt x="21" y="6"/>
                    <a:pt x="22" y="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7"/>
                    <a:pt x="24" y="19"/>
                    <a:pt x="23" y="21"/>
                  </a:cubicBezTo>
                  <a:cubicBezTo>
                    <a:pt x="22" y="22"/>
                    <a:pt x="20" y="24"/>
                    <a:pt x="17" y="24"/>
                  </a:cubicBezTo>
                  <a:cubicBezTo>
                    <a:pt x="15" y="25"/>
                    <a:pt x="12" y="25"/>
                    <a:pt x="10" y="24"/>
                  </a:cubicBezTo>
                  <a:cubicBezTo>
                    <a:pt x="8" y="23"/>
                    <a:pt x="7" y="22"/>
                    <a:pt x="6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20"/>
                    <a:pt x="13" y="21"/>
                    <a:pt x="14" y="22"/>
                  </a:cubicBezTo>
                  <a:cubicBezTo>
                    <a:pt x="15" y="22"/>
                    <a:pt x="16" y="23"/>
                    <a:pt x="18" y="22"/>
                  </a:cubicBezTo>
                  <a:cubicBezTo>
                    <a:pt x="20" y="22"/>
                    <a:pt x="21" y="21"/>
                    <a:pt x="22" y="20"/>
                  </a:cubicBezTo>
                  <a:cubicBezTo>
                    <a:pt x="22" y="18"/>
                    <a:pt x="22" y="17"/>
                    <a:pt x="22" y="1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039764" y="529060"/>
              <a:ext cx="93663" cy="84138"/>
            </a:xfrm>
            <a:custGeom>
              <a:avLst/>
              <a:gdLst>
                <a:gd name="T0" fmla="*/ 25 w 25"/>
                <a:gd name="T1" fmla="*/ 2 h 22"/>
                <a:gd name="T2" fmla="*/ 24 w 25"/>
                <a:gd name="T3" fmla="*/ 2 h 22"/>
                <a:gd name="T4" fmla="*/ 22 w 25"/>
                <a:gd name="T5" fmla="*/ 3 h 22"/>
                <a:gd name="T6" fmla="*/ 21 w 25"/>
                <a:gd name="T7" fmla="*/ 4 h 22"/>
                <a:gd name="T8" fmla="*/ 21 w 25"/>
                <a:gd name="T9" fmla="*/ 7 h 22"/>
                <a:gd name="T10" fmla="*/ 21 w 25"/>
                <a:gd name="T11" fmla="*/ 22 h 22"/>
                <a:gd name="T12" fmla="*/ 18 w 25"/>
                <a:gd name="T13" fmla="*/ 22 h 22"/>
                <a:gd name="T14" fmla="*/ 5 w 25"/>
                <a:gd name="T15" fmla="*/ 5 h 22"/>
                <a:gd name="T16" fmla="*/ 5 w 25"/>
                <a:gd name="T17" fmla="*/ 15 h 22"/>
                <a:gd name="T18" fmla="*/ 5 w 25"/>
                <a:gd name="T19" fmla="*/ 18 h 22"/>
                <a:gd name="T20" fmla="*/ 6 w 25"/>
                <a:gd name="T21" fmla="*/ 20 h 22"/>
                <a:gd name="T22" fmla="*/ 7 w 25"/>
                <a:gd name="T23" fmla="*/ 20 h 22"/>
                <a:gd name="T24" fmla="*/ 9 w 25"/>
                <a:gd name="T25" fmla="*/ 21 h 22"/>
                <a:gd name="T26" fmla="*/ 9 w 25"/>
                <a:gd name="T27" fmla="*/ 22 h 22"/>
                <a:gd name="T28" fmla="*/ 0 w 25"/>
                <a:gd name="T29" fmla="*/ 22 h 22"/>
                <a:gd name="T30" fmla="*/ 0 w 25"/>
                <a:gd name="T31" fmla="*/ 20 h 22"/>
                <a:gd name="T32" fmla="*/ 1 w 25"/>
                <a:gd name="T33" fmla="*/ 20 h 22"/>
                <a:gd name="T34" fmla="*/ 2 w 25"/>
                <a:gd name="T35" fmla="*/ 20 h 22"/>
                <a:gd name="T36" fmla="*/ 3 w 25"/>
                <a:gd name="T37" fmla="*/ 18 h 22"/>
                <a:gd name="T38" fmla="*/ 3 w 25"/>
                <a:gd name="T39" fmla="*/ 15 h 22"/>
                <a:gd name="T40" fmla="*/ 4 w 25"/>
                <a:gd name="T41" fmla="*/ 5 h 22"/>
                <a:gd name="T42" fmla="*/ 3 w 25"/>
                <a:gd name="T43" fmla="*/ 4 h 22"/>
                <a:gd name="T44" fmla="*/ 3 w 25"/>
                <a:gd name="T45" fmla="*/ 3 h 22"/>
                <a:gd name="T46" fmla="*/ 2 w 25"/>
                <a:gd name="T47" fmla="*/ 2 h 22"/>
                <a:gd name="T48" fmla="*/ 0 w 25"/>
                <a:gd name="T49" fmla="*/ 2 h 22"/>
                <a:gd name="T50" fmla="*/ 0 w 25"/>
                <a:gd name="T51" fmla="*/ 0 h 22"/>
                <a:gd name="T52" fmla="*/ 8 w 25"/>
                <a:gd name="T53" fmla="*/ 1 h 22"/>
                <a:gd name="T54" fmla="*/ 19 w 25"/>
                <a:gd name="T55" fmla="*/ 15 h 22"/>
                <a:gd name="T56" fmla="*/ 19 w 25"/>
                <a:gd name="T57" fmla="*/ 7 h 22"/>
                <a:gd name="T58" fmla="*/ 19 w 25"/>
                <a:gd name="T59" fmla="*/ 4 h 22"/>
                <a:gd name="T60" fmla="*/ 18 w 25"/>
                <a:gd name="T61" fmla="*/ 3 h 22"/>
                <a:gd name="T62" fmla="*/ 17 w 25"/>
                <a:gd name="T63" fmla="*/ 2 h 22"/>
                <a:gd name="T64" fmla="*/ 16 w 25"/>
                <a:gd name="T65" fmla="*/ 2 h 22"/>
                <a:gd name="T66" fmla="*/ 16 w 25"/>
                <a:gd name="T67" fmla="*/ 1 h 22"/>
                <a:gd name="T68" fmla="*/ 25 w 25"/>
                <a:gd name="T69" fmla="*/ 1 h 22"/>
                <a:gd name="T70" fmla="*/ 25 w 25"/>
                <a:gd name="T7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2">
                  <a:moveTo>
                    <a:pt x="25" y="2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174701" y="544935"/>
              <a:ext cx="63500" cy="87313"/>
            </a:xfrm>
            <a:custGeom>
              <a:avLst/>
              <a:gdLst>
                <a:gd name="T0" fmla="*/ 11 w 17"/>
                <a:gd name="T1" fmla="*/ 23 h 23"/>
                <a:gd name="T2" fmla="*/ 0 w 17"/>
                <a:gd name="T3" fmla="*/ 20 h 23"/>
                <a:gd name="T4" fmla="*/ 0 w 17"/>
                <a:gd name="T5" fmla="*/ 19 h 23"/>
                <a:gd name="T6" fmla="*/ 2 w 17"/>
                <a:gd name="T7" fmla="*/ 19 h 23"/>
                <a:gd name="T8" fmla="*/ 3 w 17"/>
                <a:gd name="T9" fmla="*/ 19 h 23"/>
                <a:gd name="T10" fmla="*/ 3 w 17"/>
                <a:gd name="T11" fmla="*/ 19 h 23"/>
                <a:gd name="T12" fmla="*/ 4 w 17"/>
                <a:gd name="T13" fmla="*/ 18 h 23"/>
                <a:gd name="T14" fmla="*/ 8 w 17"/>
                <a:gd name="T15" fmla="*/ 4 h 23"/>
                <a:gd name="T16" fmla="*/ 8 w 17"/>
                <a:gd name="T17" fmla="*/ 3 h 23"/>
                <a:gd name="T18" fmla="*/ 7 w 17"/>
                <a:gd name="T19" fmla="*/ 2 h 23"/>
                <a:gd name="T20" fmla="*/ 6 w 17"/>
                <a:gd name="T21" fmla="*/ 1 h 23"/>
                <a:gd name="T22" fmla="*/ 5 w 17"/>
                <a:gd name="T23" fmla="*/ 1 h 23"/>
                <a:gd name="T24" fmla="*/ 5 w 17"/>
                <a:gd name="T25" fmla="*/ 0 h 23"/>
                <a:gd name="T26" fmla="*/ 17 w 17"/>
                <a:gd name="T27" fmla="*/ 3 h 23"/>
                <a:gd name="T28" fmla="*/ 16 w 17"/>
                <a:gd name="T29" fmla="*/ 4 h 23"/>
                <a:gd name="T30" fmla="*/ 15 w 17"/>
                <a:gd name="T31" fmla="*/ 4 h 23"/>
                <a:gd name="T32" fmla="*/ 14 w 17"/>
                <a:gd name="T33" fmla="*/ 4 h 23"/>
                <a:gd name="T34" fmla="*/ 13 w 17"/>
                <a:gd name="T35" fmla="*/ 4 h 23"/>
                <a:gd name="T36" fmla="*/ 13 w 17"/>
                <a:gd name="T37" fmla="*/ 5 h 23"/>
                <a:gd name="T38" fmla="*/ 9 w 17"/>
                <a:gd name="T39" fmla="*/ 19 h 23"/>
                <a:gd name="T40" fmla="*/ 9 w 17"/>
                <a:gd name="T41" fmla="*/ 20 h 23"/>
                <a:gd name="T42" fmla="*/ 10 w 17"/>
                <a:gd name="T43" fmla="*/ 21 h 23"/>
                <a:gd name="T44" fmla="*/ 11 w 17"/>
                <a:gd name="T45" fmla="*/ 22 h 23"/>
                <a:gd name="T46" fmla="*/ 12 w 17"/>
                <a:gd name="T47" fmla="*/ 22 h 23"/>
                <a:gd name="T48" fmla="*/ 11 w 17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3">
                  <a:moveTo>
                    <a:pt x="11" y="2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292176" y="575097"/>
              <a:ext cx="82550" cy="95250"/>
            </a:xfrm>
            <a:custGeom>
              <a:avLst/>
              <a:gdLst>
                <a:gd name="T0" fmla="*/ 22 w 22"/>
                <a:gd name="T1" fmla="*/ 12 h 25"/>
                <a:gd name="T2" fmla="*/ 21 w 22"/>
                <a:gd name="T3" fmla="*/ 12 h 25"/>
                <a:gd name="T4" fmla="*/ 20 w 22"/>
                <a:gd name="T5" fmla="*/ 12 h 25"/>
                <a:gd name="T6" fmla="*/ 19 w 22"/>
                <a:gd name="T7" fmla="*/ 12 h 25"/>
                <a:gd name="T8" fmla="*/ 17 w 22"/>
                <a:gd name="T9" fmla="*/ 13 h 25"/>
                <a:gd name="T10" fmla="*/ 15 w 22"/>
                <a:gd name="T11" fmla="*/ 15 h 25"/>
                <a:gd name="T12" fmla="*/ 11 w 22"/>
                <a:gd name="T13" fmla="*/ 18 h 25"/>
                <a:gd name="T14" fmla="*/ 7 w 22"/>
                <a:gd name="T15" fmla="*/ 21 h 25"/>
                <a:gd name="T16" fmla="*/ 3 w 22"/>
                <a:gd name="T17" fmla="*/ 25 h 25"/>
                <a:gd name="T18" fmla="*/ 0 w 22"/>
                <a:gd name="T19" fmla="*/ 24 h 25"/>
                <a:gd name="T20" fmla="*/ 1 w 22"/>
                <a:gd name="T21" fmla="*/ 12 h 25"/>
                <a:gd name="T22" fmla="*/ 2 w 22"/>
                <a:gd name="T23" fmla="*/ 5 h 25"/>
                <a:gd name="T24" fmla="*/ 2 w 22"/>
                <a:gd name="T25" fmla="*/ 3 h 25"/>
                <a:gd name="T26" fmla="*/ 1 w 22"/>
                <a:gd name="T27" fmla="*/ 2 h 25"/>
                <a:gd name="T28" fmla="*/ 1 w 22"/>
                <a:gd name="T29" fmla="*/ 1 h 25"/>
                <a:gd name="T30" fmla="*/ 0 w 22"/>
                <a:gd name="T31" fmla="*/ 1 h 25"/>
                <a:gd name="T32" fmla="*/ 1 w 22"/>
                <a:gd name="T33" fmla="*/ 0 h 25"/>
                <a:gd name="T34" fmla="*/ 11 w 22"/>
                <a:gd name="T35" fmla="*/ 5 h 25"/>
                <a:gd name="T36" fmla="*/ 10 w 22"/>
                <a:gd name="T37" fmla="*/ 6 h 25"/>
                <a:gd name="T38" fmla="*/ 8 w 22"/>
                <a:gd name="T39" fmla="*/ 5 h 25"/>
                <a:gd name="T40" fmla="*/ 7 w 22"/>
                <a:gd name="T41" fmla="*/ 6 h 25"/>
                <a:gd name="T42" fmla="*/ 7 w 22"/>
                <a:gd name="T43" fmla="*/ 6 h 25"/>
                <a:gd name="T44" fmla="*/ 7 w 22"/>
                <a:gd name="T45" fmla="*/ 6 h 25"/>
                <a:gd name="T46" fmla="*/ 6 w 22"/>
                <a:gd name="T47" fmla="*/ 11 h 25"/>
                <a:gd name="T48" fmla="*/ 6 w 22"/>
                <a:gd name="T49" fmla="*/ 21 h 25"/>
                <a:gd name="T50" fmla="*/ 11 w 22"/>
                <a:gd name="T51" fmla="*/ 16 h 25"/>
                <a:gd name="T52" fmla="*/ 14 w 22"/>
                <a:gd name="T53" fmla="*/ 13 h 25"/>
                <a:gd name="T54" fmla="*/ 16 w 22"/>
                <a:gd name="T55" fmla="*/ 12 h 25"/>
                <a:gd name="T56" fmla="*/ 17 w 22"/>
                <a:gd name="T57" fmla="*/ 11 h 25"/>
                <a:gd name="T58" fmla="*/ 16 w 22"/>
                <a:gd name="T59" fmla="*/ 10 h 25"/>
                <a:gd name="T60" fmla="*/ 14 w 22"/>
                <a:gd name="T61" fmla="*/ 8 h 25"/>
                <a:gd name="T62" fmla="*/ 15 w 22"/>
                <a:gd name="T63" fmla="*/ 7 h 25"/>
                <a:gd name="T64" fmla="*/ 22 w 22"/>
                <a:gd name="T65" fmla="*/ 11 h 25"/>
                <a:gd name="T66" fmla="*/ 22 w 22"/>
                <a:gd name="T6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5">
                  <a:moveTo>
                    <a:pt x="22" y="12"/>
                  </a:move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6"/>
                    <a:pt x="13" y="17"/>
                    <a:pt x="11" y="18"/>
                  </a:cubicBezTo>
                  <a:cubicBezTo>
                    <a:pt x="10" y="19"/>
                    <a:pt x="9" y="20"/>
                    <a:pt x="7" y="21"/>
                  </a:cubicBezTo>
                  <a:cubicBezTo>
                    <a:pt x="6" y="23"/>
                    <a:pt x="4" y="24"/>
                    <a:pt x="3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1" y="16"/>
                    <a:pt x="1" y="12"/>
                  </a:cubicBezTo>
                  <a:cubicBezTo>
                    <a:pt x="2" y="9"/>
                    <a:pt x="2" y="6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9"/>
                    <a:pt x="6" y="11"/>
                  </a:cubicBezTo>
                  <a:cubicBezTo>
                    <a:pt x="6" y="13"/>
                    <a:pt x="6" y="16"/>
                    <a:pt x="6" y="21"/>
                  </a:cubicBezTo>
                  <a:cubicBezTo>
                    <a:pt x="8" y="19"/>
                    <a:pt x="9" y="18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6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9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366789" y="651297"/>
              <a:ext cx="104775" cy="109538"/>
            </a:xfrm>
            <a:custGeom>
              <a:avLst/>
              <a:gdLst>
                <a:gd name="T0" fmla="*/ 25 w 28"/>
                <a:gd name="T1" fmla="*/ 17 h 29"/>
                <a:gd name="T2" fmla="*/ 24 w 28"/>
                <a:gd name="T3" fmla="*/ 16 h 29"/>
                <a:gd name="T4" fmla="*/ 24 w 28"/>
                <a:gd name="T5" fmla="*/ 13 h 29"/>
                <a:gd name="T6" fmla="*/ 24 w 28"/>
                <a:gd name="T7" fmla="*/ 11 h 29"/>
                <a:gd name="T8" fmla="*/ 23 w 28"/>
                <a:gd name="T9" fmla="*/ 10 h 29"/>
                <a:gd name="T10" fmla="*/ 22 w 28"/>
                <a:gd name="T11" fmla="*/ 9 h 29"/>
                <a:gd name="T12" fmla="*/ 20 w 28"/>
                <a:gd name="T13" fmla="*/ 7 h 29"/>
                <a:gd name="T14" fmla="*/ 14 w 28"/>
                <a:gd name="T15" fmla="*/ 13 h 29"/>
                <a:gd name="T16" fmla="*/ 16 w 28"/>
                <a:gd name="T17" fmla="*/ 14 h 29"/>
                <a:gd name="T18" fmla="*/ 17 w 28"/>
                <a:gd name="T19" fmla="*/ 15 h 29"/>
                <a:gd name="T20" fmla="*/ 19 w 28"/>
                <a:gd name="T21" fmla="*/ 15 h 29"/>
                <a:gd name="T22" fmla="*/ 20 w 28"/>
                <a:gd name="T23" fmla="*/ 15 h 29"/>
                <a:gd name="T24" fmla="*/ 21 w 28"/>
                <a:gd name="T25" fmla="*/ 14 h 29"/>
                <a:gd name="T26" fmla="*/ 22 w 28"/>
                <a:gd name="T27" fmla="*/ 15 h 29"/>
                <a:gd name="T28" fmla="*/ 16 w 28"/>
                <a:gd name="T29" fmla="*/ 21 h 29"/>
                <a:gd name="T30" fmla="*/ 15 w 28"/>
                <a:gd name="T31" fmla="*/ 21 h 29"/>
                <a:gd name="T32" fmla="*/ 16 w 28"/>
                <a:gd name="T33" fmla="*/ 19 h 29"/>
                <a:gd name="T34" fmla="*/ 16 w 28"/>
                <a:gd name="T35" fmla="*/ 18 h 29"/>
                <a:gd name="T36" fmla="*/ 16 w 28"/>
                <a:gd name="T37" fmla="*/ 16 h 29"/>
                <a:gd name="T38" fmla="*/ 15 w 28"/>
                <a:gd name="T39" fmla="*/ 15 h 29"/>
                <a:gd name="T40" fmla="*/ 13 w 28"/>
                <a:gd name="T41" fmla="*/ 14 h 29"/>
                <a:gd name="T42" fmla="*/ 9 w 28"/>
                <a:gd name="T43" fmla="*/ 18 h 29"/>
                <a:gd name="T44" fmla="*/ 8 w 28"/>
                <a:gd name="T45" fmla="*/ 20 h 29"/>
                <a:gd name="T46" fmla="*/ 8 w 28"/>
                <a:gd name="T47" fmla="*/ 21 h 29"/>
                <a:gd name="T48" fmla="*/ 9 w 28"/>
                <a:gd name="T49" fmla="*/ 21 h 29"/>
                <a:gd name="T50" fmla="*/ 10 w 28"/>
                <a:gd name="T51" fmla="*/ 23 h 29"/>
                <a:gd name="T52" fmla="*/ 11 w 28"/>
                <a:gd name="T53" fmla="*/ 24 h 29"/>
                <a:gd name="T54" fmla="*/ 12 w 28"/>
                <a:gd name="T55" fmla="*/ 24 h 29"/>
                <a:gd name="T56" fmla="*/ 13 w 28"/>
                <a:gd name="T57" fmla="*/ 25 h 29"/>
                <a:gd name="T58" fmla="*/ 14 w 28"/>
                <a:gd name="T59" fmla="*/ 25 h 29"/>
                <a:gd name="T60" fmla="*/ 16 w 28"/>
                <a:gd name="T61" fmla="*/ 25 h 29"/>
                <a:gd name="T62" fmla="*/ 19 w 28"/>
                <a:gd name="T63" fmla="*/ 24 h 29"/>
                <a:gd name="T64" fmla="*/ 20 w 28"/>
                <a:gd name="T65" fmla="*/ 25 h 29"/>
                <a:gd name="T66" fmla="*/ 15 w 28"/>
                <a:gd name="T67" fmla="*/ 29 h 29"/>
                <a:gd name="T68" fmla="*/ 0 w 28"/>
                <a:gd name="T69" fmla="*/ 16 h 29"/>
                <a:gd name="T70" fmla="*/ 1 w 28"/>
                <a:gd name="T71" fmla="*/ 15 h 29"/>
                <a:gd name="T72" fmla="*/ 2 w 28"/>
                <a:gd name="T73" fmla="*/ 16 h 29"/>
                <a:gd name="T74" fmla="*/ 3 w 28"/>
                <a:gd name="T75" fmla="*/ 16 h 29"/>
                <a:gd name="T76" fmla="*/ 4 w 28"/>
                <a:gd name="T77" fmla="*/ 16 h 29"/>
                <a:gd name="T78" fmla="*/ 5 w 28"/>
                <a:gd name="T79" fmla="*/ 16 h 29"/>
                <a:gd name="T80" fmla="*/ 15 w 28"/>
                <a:gd name="T81" fmla="*/ 5 h 29"/>
                <a:gd name="T82" fmla="*/ 15 w 28"/>
                <a:gd name="T83" fmla="*/ 4 h 29"/>
                <a:gd name="T84" fmla="*/ 15 w 28"/>
                <a:gd name="T85" fmla="*/ 3 h 29"/>
                <a:gd name="T86" fmla="*/ 14 w 28"/>
                <a:gd name="T87" fmla="*/ 2 h 29"/>
                <a:gd name="T88" fmla="*/ 14 w 28"/>
                <a:gd name="T89" fmla="*/ 1 h 29"/>
                <a:gd name="T90" fmla="*/ 15 w 28"/>
                <a:gd name="T91" fmla="*/ 0 h 29"/>
                <a:gd name="T92" fmla="*/ 28 w 28"/>
                <a:gd name="T93" fmla="*/ 13 h 29"/>
                <a:gd name="T94" fmla="*/ 25 w 28"/>
                <a:gd name="T9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9">
                  <a:moveTo>
                    <a:pt x="25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2"/>
                    <a:pt x="24" y="11"/>
                    <a:pt x="24" y="11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5"/>
                    <a:pt x="19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5" y="16"/>
                    <a:pt x="15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5" y="25"/>
                    <a:pt x="16" y="25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452514" y="749722"/>
              <a:ext cx="98425" cy="120650"/>
            </a:xfrm>
            <a:custGeom>
              <a:avLst/>
              <a:gdLst>
                <a:gd name="T0" fmla="*/ 13 w 26"/>
                <a:gd name="T1" fmla="*/ 32 h 32"/>
                <a:gd name="T2" fmla="*/ 8 w 26"/>
                <a:gd name="T3" fmla="*/ 25 h 32"/>
                <a:gd name="T4" fmla="*/ 11 w 26"/>
                <a:gd name="T5" fmla="*/ 20 h 32"/>
                <a:gd name="T6" fmla="*/ 12 w 26"/>
                <a:gd name="T7" fmla="*/ 14 h 32"/>
                <a:gd name="T8" fmla="*/ 12 w 26"/>
                <a:gd name="T9" fmla="*/ 14 h 32"/>
                <a:gd name="T10" fmla="*/ 7 w 26"/>
                <a:gd name="T11" fmla="*/ 17 h 32"/>
                <a:gd name="T12" fmla="*/ 6 w 26"/>
                <a:gd name="T13" fmla="*/ 18 h 32"/>
                <a:gd name="T14" fmla="*/ 6 w 26"/>
                <a:gd name="T15" fmla="*/ 19 h 32"/>
                <a:gd name="T16" fmla="*/ 6 w 26"/>
                <a:gd name="T17" fmla="*/ 20 h 32"/>
                <a:gd name="T18" fmla="*/ 7 w 26"/>
                <a:gd name="T19" fmla="*/ 21 h 32"/>
                <a:gd name="T20" fmla="*/ 6 w 26"/>
                <a:gd name="T21" fmla="*/ 21 h 32"/>
                <a:gd name="T22" fmla="*/ 0 w 26"/>
                <a:gd name="T23" fmla="*/ 12 h 32"/>
                <a:gd name="T24" fmla="*/ 0 w 26"/>
                <a:gd name="T25" fmla="*/ 11 h 32"/>
                <a:gd name="T26" fmla="*/ 1 w 26"/>
                <a:gd name="T27" fmla="*/ 12 h 32"/>
                <a:gd name="T28" fmla="*/ 2 w 26"/>
                <a:gd name="T29" fmla="*/ 13 h 32"/>
                <a:gd name="T30" fmla="*/ 3 w 26"/>
                <a:gd name="T31" fmla="*/ 13 h 32"/>
                <a:gd name="T32" fmla="*/ 4 w 26"/>
                <a:gd name="T33" fmla="*/ 13 h 32"/>
                <a:gd name="T34" fmla="*/ 16 w 26"/>
                <a:gd name="T35" fmla="*/ 5 h 32"/>
                <a:gd name="T36" fmla="*/ 17 w 26"/>
                <a:gd name="T37" fmla="*/ 4 h 32"/>
                <a:gd name="T38" fmla="*/ 17 w 26"/>
                <a:gd name="T39" fmla="*/ 3 h 32"/>
                <a:gd name="T40" fmla="*/ 17 w 26"/>
                <a:gd name="T41" fmla="*/ 2 h 32"/>
                <a:gd name="T42" fmla="*/ 16 w 26"/>
                <a:gd name="T43" fmla="*/ 1 h 32"/>
                <a:gd name="T44" fmla="*/ 17 w 26"/>
                <a:gd name="T45" fmla="*/ 0 h 32"/>
                <a:gd name="T46" fmla="*/ 24 w 26"/>
                <a:gd name="T47" fmla="*/ 10 h 32"/>
                <a:gd name="T48" fmla="*/ 26 w 26"/>
                <a:gd name="T49" fmla="*/ 16 h 32"/>
                <a:gd name="T50" fmla="*/ 24 w 26"/>
                <a:gd name="T51" fmla="*/ 20 h 32"/>
                <a:gd name="T52" fmla="*/ 20 w 26"/>
                <a:gd name="T53" fmla="*/ 21 h 32"/>
                <a:gd name="T54" fmla="*/ 16 w 26"/>
                <a:gd name="T55" fmla="*/ 19 h 32"/>
                <a:gd name="T56" fmla="*/ 15 w 26"/>
                <a:gd name="T57" fmla="*/ 22 h 32"/>
                <a:gd name="T58" fmla="*/ 14 w 26"/>
                <a:gd name="T59" fmla="*/ 26 h 32"/>
                <a:gd name="T60" fmla="*/ 13 w 26"/>
                <a:gd name="T61" fmla="*/ 28 h 32"/>
                <a:gd name="T62" fmla="*/ 13 w 26"/>
                <a:gd name="T63" fmla="*/ 30 h 32"/>
                <a:gd name="T64" fmla="*/ 13 w 26"/>
                <a:gd name="T65" fmla="*/ 31 h 32"/>
                <a:gd name="T66" fmla="*/ 14 w 26"/>
                <a:gd name="T67" fmla="*/ 31 h 32"/>
                <a:gd name="T68" fmla="*/ 13 w 26"/>
                <a:gd name="T69" fmla="*/ 32 h 32"/>
                <a:gd name="T70" fmla="*/ 20 w 26"/>
                <a:gd name="T71" fmla="*/ 15 h 32"/>
                <a:gd name="T72" fmla="*/ 22 w 26"/>
                <a:gd name="T73" fmla="*/ 12 h 32"/>
                <a:gd name="T74" fmla="*/ 21 w 26"/>
                <a:gd name="T75" fmla="*/ 9 h 32"/>
                <a:gd name="T76" fmla="*/ 21 w 26"/>
                <a:gd name="T77" fmla="*/ 8 h 32"/>
                <a:gd name="T78" fmla="*/ 13 w 26"/>
                <a:gd name="T79" fmla="*/ 13 h 32"/>
                <a:gd name="T80" fmla="*/ 14 w 26"/>
                <a:gd name="T81" fmla="*/ 14 h 32"/>
                <a:gd name="T82" fmla="*/ 17 w 26"/>
                <a:gd name="T83" fmla="*/ 16 h 32"/>
                <a:gd name="T84" fmla="*/ 20 w 26"/>
                <a:gd name="T85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2">
                  <a:moveTo>
                    <a:pt x="13" y="3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1" y="18"/>
                    <a:pt x="12" y="16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4"/>
                    <a:pt x="26" y="16"/>
                  </a:cubicBezTo>
                  <a:cubicBezTo>
                    <a:pt x="26" y="18"/>
                    <a:pt x="25" y="19"/>
                    <a:pt x="24" y="20"/>
                  </a:cubicBezTo>
                  <a:cubicBezTo>
                    <a:pt x="23" y="21"/>
                    <a:pt x="21" y="21"/>
                    <a:pt x="20" y="21"/>
                  </a:cubicBezTo>
                  <a:cubicBezTo>
                    <a:pt x="19" y="20"/>
                    <a:pt x="18" y="20"/>
                    <a:pt x="16" y="19"/>
                  </a:cubicBezTo>
                  <a:cubicBezTo>
                    <a:pt x="16" y="20"/>
                    <a:pt x="15" y="21"/>
                    <a:pt x="15" y="22"/>
                  </a:cubicBezTo>
                  <a:cubicBezTo>
                    <a:pt x="14" y="24"/>
                    <a:pt x="14" y="25"/>
                    <a:pt x="14" y="26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4" y="31"/>
                    <a:pt x="14" y="31"/>
                  </a:cubicBezTo>
                  <a:lnTo>
                    <a:pt x="13" y="32"/>
                  </a:lnTo>
                  <a:close/>
                  <a:moveTo>
                    <a:pt x="20" y="15"/>
                  </a:moveTo>
                  <a:cubicBezTo>
                    <a:pt x="21" y="14"/>
                    <a:pt x="22" y="13"/>
                    <a:pt x="22" y="12"/>
                  </a:cubicBezTo>
                  <a:cubicBezTo>
                    <a:pt x="22" y="11"/>
                    <a:pt x="22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6"/>
                    <a:pt x="19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512839" y="884660"/>
              <a:ext cx="95250" cy="76200"/>
            </a:xfrm>
            <a:custGeom>
              <a:avLst/>
              <a:gdLst>
                <a:gd name="T0" fmla="*/ 2 w 25"/>
                <a:gd name="T1" fmla="*/ 13 h 20"/>
                <a:gd name="T2" fmla="*/ 2 w 25"/>
                <a:gd name="T3" fmla="*/ 10 h 20"/>
                <a:gd name="T4" fmla="*/ 2 w 25"/>
                <a:gd name="T5" fmla="*/ 7 h 20"/>
                <a:gd name="T6" fmla="*/ 1 w 25"/>
                <a:gd name="T7" fmla="*/ 6 h 20"/>
                <a:gd name="T8" fmla="*/ 0 w 25"/>
                <a:gd name="T9" fmla="*/ 5 h 20"/>
                <a:gd name="T10" fmla="*/ 7 w 25"/>
                <a:gd name="T11" fmla="*/ 2 h 20"/>
                <a:gd name="T12" fmla="*/ 8 w 25"/>
                <a:gd name="T13" fmla="*/ 4 h 20"/>
                <a:gd name="T14" fmla="*/ 6 w 25"/>
                <a:gd name="T15" fmla="*/ 5 h 20"/>
                <a:gd name="T16" fmla="*/ 4 w 25"/>
                <a:gd name="T17" fmla="*/ 7 h 20"/>
                <a:gd name="T18" fmla="*/ 4 w 25"/>
                <a:gd name="T19" fmla="*/ 10 h 20"/>
                <a:gd name="T20" fmla="*/ 4 w 25"/>
                <a:gd name="T21" fmla="*/ 13 h 20"/>
                <a:gd name="T22" fmla="*/ 6 w 25"/>
                <a:gd name="T23" fmla="*/ 15 h 20"/>
                <a:gd name="T24" fmla="*/ 8 w 25"/>
                <a:gd name="T25" fmla="*/ 15 h 20"/>
                <a:gd name="T26" fmla="*/ 10 w 25"/>
                <a:gd name="T27" fmla="*/ 14 h 20"/>
                <a:gd name="T28" fmla="*/ 11 w 25"/>
                <a:gd name="T29" fmla="*/ 11 h 20"/>
                <a:gd name="T30" fmla="*/ 11 w 25"/>
                <a:gd name="T31" fmla="*/ 8 h 20"/>
                <a:gd name="T32" fmla="*/ 11 w 25"/>
                <a:gd name="T33" fmla="*/ 6 h 20"/>
                <a:gd name="T34" fmla="*/ 12 w 25"/>
                <a:gd name="T35" fmla="*/ 3 h 20"/>
                <a:gd name="T36" fmla="*/ 15 w 25"/>
                <a:gd name="T37" fmla="*/ 0 h 20"/>
                <a:gd name="T38" fmla="*/ 17 w 25"/>
                <a:gd name="T39" fmla="*/ 0 h 20"/>
                <a:gd name="T40" fmla="*/ 20 w 25"/>
                <a:gd name="T41" fmla="*/ 1 h 20"/>
                <a:gd name="T42" fmla="*/ 22 w 25"/>
                <a:gd name="T43" fmla="*/ 3 h 20"/>
                <a:gd name="T44" fmla="*/ 23 w 25"/>
                <a:gd name="T45" fmla="*/ 6 h 20"/>
                <a:gd name="T46" fmla="*/ 24 w 25"/>
                <a:gd name="T47" fmla="*/ 9 h 20"/>
                <a:gd name="T48" fmla="*/ 24 w 25"/>
                <a:gd name="T49" fmla="*/ 12 h 20"/>
                <a:gd name="T50" fmla="*/ 25 w 25"/>
                <a:gd name="T51" fmla="*/ 12 h 20"/>
                <a:gd name="T52" fmla="*/ 25 w 25"/>
                <a:gd name="T53" fmla="*/ 14 h 20"/>
                <a:gd name="T54" fmla="*/ 19 w 25"/>
                <a:gd name="T55" fmla="*/ 16 h 20"/>
                <a:gd name="T56" fmla="*/ 18 w 25"/>
                <a:gd name="T57" fmla="*/ 15 h 20"/>
                <a:gd name="T58" fmla="*/ 20 w 25"/>
                <a:gd name="T59" fmla="*/ 13 h 20"/>
                <a:gd name="T60" fmla="*/ 22 w 25"/>
                <a:gd name="T61" fmla="*/ 11 h 20"/>
                <a:gd name="T62" fmla="*/ 22 w 25"/>
                <a:gd name="T63" fmla="*/ 9 h 20"/>
                <a:gd name="T64" fmla="*/ 22 w 25"/>
                <a:gd name="T65" fmla="*/ 7 h 20"/>
                <a:gd name="T66" fmla="*/ 20 w 25"/>
                <a:gd name="T67" fmla="*/ 5 h 20"/>
                <a:gd name="T68" fmla="*/ 18 w 25"/>
                <a:gd name="T69" fmla="*/ 4 h 20"/>
                <a:gd name="T70" fmla="*/ 16 w 25"/>
                <a:gd name="T71" fmla="*/ 6 h 20"/>
                <a:gd name="T72" fmla="*/ 16 w 25"/>
                <a:gd name="T73" fmla="*/ 9 h 20"/>
                <a:gd name="T74" fmla="*/ 16 w 25"/>
                <a:gd name="T75" fmla="*/ 11 h 20"/>
                <a:gd name="T76" fmla="*/ 16 w 25"/>
                <a:gd name="T77" fmla="*/ 13 h 20"/>
                <a:gd name="T78" fmla="*/ 15 w 25"/>
                <a:gd name="T79" fmla="*/ 17 h 20"/>
                <a:gd name="T80" fmla="*/ 12 w 25"/>
                <a:gd name="T81" fmla="*/ 20 h 20"/>
                <a:gd name="T82" fmla="*/ 9 w 25"/>
                <a:gd name="T83" fmla="*/ 20 h 20"/>
                <a:gd name="T84" fmla="*/ 6 w 25"/>
                <a:gd name="T85" fmla="*/ 19 h 20"/>
                <a:gd name="T86" fmla="*/ 4 w 25"/>
                <a:gd name="T87" fmla="*/ 17 h 20"/>
                <a:gd name="T88" fmla="*/ 2 w 25"/>
                <a:gd name="T8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0">
                  <a:moveTo>
                    <a:pt x="2" y="13"/>
                  </a:move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4"/>
                    <a:pt x="5" y="15"/>
                    <a:pt x="6" y="15"/>
                  </a:cubicBezTo>
                  <a:cubicBezTo>
                    <a:pt x="7" y="16"/>
                    <a:pt x="7" y="16"/>
                    <a:pt x="8" y="15"/>
                  </a:cubicBezTo>
                  <a:cubicBezTo>
                    <a:pt x="9" y="15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5"/>
                    <a:pt x="11" y="3"/>
                    <a:pt x="12" y="3"/>
                  </a:cubicBezTo>
                  <a:cubicBezTo>
                    <a:pt x="13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20" y="1"/>
                    <a:pt x="21" y="2"/>
                    <a:pt x="22" y="3"/>
                  </a:cubicBezTo>
                  <a:cubicBezTo>
                    <a:pt x="22" y="4"/>
                    <a:pt x="23" y="5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6"/>
                    <a:pt x="21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8"/>
                    <a:pt x="13" y="19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6" y="18"/>
                    <a:pt x="5" y="18"/>
                    <a:pt x="4" y="17"/>
                  </a:cubicBezTo>
                  <a:cubicBezTo>
                    <a:pt x="3" y="16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543001" y="1006897"/>
              <a:ext cx="82550" cy="52388"/>
            </a:xfrm>
            <a:custGeom>
              <a:avLst/>
              <a:gdLst>
                <a:gd name="T0" fmla="*/ 1 w 22"/>
                <a:gd name="T1" fmla="*/ 14 h 14"/>
                <a:gd name="T2" fmla="*/ 0 w 22"/>
                <a:gd name="T3" fmla="*/ 2 h 14"/>
                <a:gd name="T4" fmla="*/ 1 w 22"/>
                <a:gd name="T5" fmla="*/ 2 h 14"/>
                <a:gd name="T6" fmla="*/ 2 w 22"/>
                <a:gd name="T7" fmla="*/ 3 h 14"/>
                <a:gd name="T8" fmla="*/ 2 w 22"/>
                <a:gd name="T9" fmla="*/ 4 h 14"/>
                <a:gd name="T10" fmla="*/ 3 w 22"/>
                <a:gd name="T11" fmla="*/ 5 h 14"/>
                <a:gd name="T12" fmla="*/ 3 w 22"/>
                <a:gd name="T13" fmla="*/ 5 h 14"/>
                <a:gd name="T14" fmla="*/ 18 w 22"/>
                <a:gd name="T15" fmla="*/ 3 h 14"/>
                <a:gd name="T16" fmla="*/ 19 w 22"/>
                <a:gd name="T17" fmla="*/ 3 h 14"/>
                <a:gd name="T18" fmla="*/ 20 w 22"/>
                <a:gd name="T19" fmla="*/ 2 h 14"/>
                <a:gd name="T20" fmla="*/ 20 w 22"/>
                <a:gd name="T21" fmla="*/ 1 h 14"/>
                <a:gd name="T22" fmla="*/ 20 w 22"/>
                <a:gd name="T23" fmla="*/ 0 h 14"/>
                <a:gd name="T24" fmla="*/ 21 w 22"/>
                <a:gd name="T25" fmla="*/ 0 h 14"/>
                <a:gd name="T26" fmla="*/ 22 w 22"/>
                <a:gd name="T27" fmla="*/ 12 h 14"/>
                <a:gd name="T28" fmla="*/ 21 w 22"/>
                <a:gd name="T29" fmla="*/ 12 h 14"/>
                <a:gd name="T30" fmla="*/ 21 w 22"/>
                <a:gd name="T31" fmla="*/ 11 h 14"/>
                <a:gd name="T32" fmla="*/ 21 w 22"/>
                <a:gd name="T33" fmla="*/ 9 h 14"/>
                <a:gd name="T34" fmla="*/ 20 w 22"/>
                <a:gd name="T35" fmla="*/ 9 h 14"/>
                <a:gd name="T36" fmla="*/ 19 w 22"/>
                <a:gd name="T37" fmla="*/ 9 h 14"/>
                <a:gd name="T38" fmla="*/ 4 w 22"/>
                <a:gd name="T39" fmla="*/ 10 h 14"/>
                <a:gd name="T40" fmla="*/ 3 w 22"/>
                <a:gd name="T41" fmla="*/ 11 h 14"/>
                <a:gd name="T42" fmla="*/ 3 w 22"/>
                <a:gd name="T43" fmla="*/ 11 h 14"/>
                <a:gd name="T44" fmla="*/ 3 w 22"/>
                <a:gd name="T45" fmla="*/ 12 h 14"/>
                <a:gd name="T46" fmla="*/ 3 w 22"/>
                <a:gd name="T47" fmla="*/ 14 h 14"/>
                <a:gd name="T48" fmla="*/ 1 w 22"/>
                <a:gd name="T4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14">
                  <a:moveTo>
                    <a:pt x="1" y="1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0" y="2"/>
                    <a:pt x="20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lnTo>
                    <a:pt x="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543001" y="1108497"/>
              <a:ext cx="87313" cy="79375"/>
            </a:xfrm>
            <a:custGeom>
              <a:avLst/>
              <a:gdLst>
                <a:gd name="T0" fmla="*/ 14 w 23"/>
                <a:gd name="T1" fmla="*/ 21 h 21"/>
                <a:gd name="T2" fmla="*/ 14 w 23"/>
                <a:gd name="T3" fmla="*/ 20 h 21"/>
                <a:gd name="T4" fmla="*/ 17 w 23"/>
                <a:gd name="T5" fmla="*/ 18 h 21"/>
                <a:gd name="T6" fmla="*/ 19 w 23"/>
                <a:gd name="T7" fmla="*/ 17 h 21"/>
                <a:gd name="T8" fmla="*/ 20 w 23"/>
                <a:gd name="T9" fmla="*/ 16 h 21"/>
                <a:gd name="T10" fmla="*/ 20 w 23"/>
                <a:gd name="T11" fmla="*/ 14 h 21"/>
                <a:gd name="T12" fmla="*/ 20 w 23"/>
                <a:gd name="T13" fmla="*/ 14 h 21"/>
                <a:gd name="T14" fmla="*/ 3 w 23"/>
                <a:gd name="T15" fmla="*/ 12 h 21"/>
                <a:gd name="T16" fmla="*/ 3 w 23"/>
                <a:gd name="T17" fmla="*/ 12 h 21"/>
                <a:gd name="T18" fmla="*/ 2 w 23"/>
                <a:gd name="T19" fmla="*/ 13 h 21"/>
                <a:gd name="T20" fmla="*/ 1 w 23"/>
                <a:gd name="T21" fmla="*/ 14 h 21"/>
                <a:gd name="T22" fmla="*/ 1 w 23"/>
                <a:gd name="T23" fmla="*/ 15 h 21"/>
                <a:gd name="T24" fmla="*/ 0 w 23"/>
                <a:gd name="T25" fmla="*/ 15 h 21"/>
                <a:gd name="T26" fmla="*/ 1 w 23"/>
                <a:gd name="T27" fmla="*/ 3 h 21"/>
                <a:gd name="T28" fmla="*/ 2 w 23"/>
                <a:gd name="T29" fmla="*/ 3 h 21"/>
                <a:gd name="T30" fmla="*/ 2 w 23"/>
                <a:gd name="T31" fmla="*/ 4 h 21"/>
                <a:gd name="T32" fmla="*/ 2 w 23"/>
                <a:gd name="T33" fmla="*/ 5 h 21"/>
                <a:gd name="T34" fmla="*/ 3 w 23"/>
                <a:gd name="T35" fmla="*/ 6 h 21"/>
                <a:gd name="T36" fmla="*/ 4 w 23"/>
                <a:gd name="T37" fmla="*/ 7 h 21"/>
                <a:gd name="T38" fmla="*/ 20 w 23"/>
                <a:gd name="T39" fmla="*/ 9 h 21"/>
                <a:gd name="T40" fmla="*/ 21 w 23"/>
                <a:gd name="T41" fmla="*/ 8 h 21"/>
                <a:gd name="T42" fmla="*/ 21 w 23"/>
                <a:gd name="T43" fmla="*/ 7 h 21"/>
                <a:gd name="T44" fmla="*/ 21 w 23"/>
                <a:gd name="T45" fmla="*/ 5 h 21"/>
                <a:gd name="T46" fmla="*/ 19 w 23"/>
                <a:gd name="T47" fmla="*/ 3 h 21"/>
                <a:gd name="T48" fmla="*/ 17 w 23"/>
                <a:gd name="T49" fmla="*/ 2 h 21"/>
                <a:gd name="T50" fmla="*/ 17 w 23"/>
                <a:gd name="T51" fmla="*/ 0 h 21"/>
                <a:gd name="T52" fmla="*/ 23 w 23"/>
                <a:gd name="T53" fmla="*/ 1 h 21"/>
                <a:gd name="T54" fmla="*/ 20 w 23"/>
                <a:gd name="T55" fmla="*/ 21 h 21"/>
                <a:gd name="T56" fmla="*/ 14 w 23"/>
                <a:gd name="T5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" h="21">
                  <a:moveTo>
                    <a:pt x="14" y="21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5" y="19"/>
                    <a:pt x="16" y="19"/>
                    <a:pt x="17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509664" y="1233910"/>
              <a:ext cx="98425" cy="93663"/>
            </a:xfrm>
            <a:custGeom>
              <a:avLst/>
              <a:gdLst>
                <a:gd name="T0" fmla="*/ 16 w 26"/>
                <a:gd name="T1" fmla="*/ 24 h 25"/>
                <a:gd name="T2" fmla="*/ 17 w 26"/>
                <a:gd name="T3" fmla="*/ 23 h 25"/>
                <a:gd name="T4" fmla="*/ 17 w 26"/>
                <a:gd name="T5" fmla="*/ 22 h 25"/>
                <a:gd name="T6" fmla="*/ 16 w 26"/>
                <a:gd name="T7" fmla="*/ 21 h 25"/>
                <a:gd name="T8" fmla="*/ 15 w 26"/>
                <a:gd name="T9" fmla="*/ 19 h 25"/>
                <a:gd name="T10" fmla="*/ 13 w 26"/>
                <a:gd name="T11" fmla="*/ 17 h 25"/>
                <a:gd name="T12" fmla="*/ 11 w 26"/>
                <a:gd name="T13" fmla="*/ 13 h 25"/>
                <a:gd name="T14" fmla="*/ 9 w 26"/>
                <a:gd name="T15" fmla="*/ 11 h 25"/>
                <a:gd name="T16" fmla="*/ 7 w 26"/>
                <a:gd name="T17" fmla="*/ 10 h 25"/>
                <a:gd name="T18" fmla="*/ 4 w 26"/>
                <a:gd name="T19" fmla="*/ 9 h 25"/>
                <a:gd name="T20" fmla="*/ 3 w 26"/>
                <a:gd name="T21" fmla="*/ 9 h 25"/>
                <a:gd name="T22" fmla="*/ 2 w 26"/>
                <a:gd name="T23" fmla="*/ 10 h 25"/>
                <a:gd name="T24" fmla="*/ 2 w 26"/>
                <a:gd name="T25" fmla="*/ 11 h 25"/>
                <a:gd name="T26" fmla="*/ 1 w 26"/>
                <a:gd name="T27" fmla="*/ 12 h 25"/>
                <a:gd name="T28" fmla="*/ 0 w 26"/>
                <a:gd name="T29" fmla="*/ 11 h 25"/>
                <a:gd name="T30" fmla="*/ 4 w 26"/>
                <a:gd name="T31" fmla="*/ 0 h 25"/>
                <a:gd name="T32" fmla="*/ 5 w 26"/>
                <a:gd name="T33" fmla="*/ 1 h 25"/>
                <a:gd name="T34" fmla="*/ 5 w 26"/>
                <a:gd name="T35" fmla="*/ 2 h 25"/>
                <a:gd name="T36" fmla="*/ 5 w 26"/>
                <a:gd name="T37" fmla="*/ 3 h 25"/>
                <a:gd name="T38" fmla="*/ 5 w 26"/>
                <a:gd name="T39" fmla="*/ 4 h 25"/>
                <a:gd name="T40" fmla="*/ 6 w 26"/>
                <a:gd name="T41" fmla="*/ 4 h 25"/>
                <a:gd name="T42" fmla="*/ 9 w 26"/>
                <a:gd name="T43" fmla="*/ 6 h 25"/>
                <a:gd name="T44" fmla="*/ 10 w 26"/>
                <a:gd name="T45" fmla="*/ 6 h 25"/>
                <a:gd name="T46" fmla="*/ 11 w 26"/>
                <a:gd name="T47" fmla="*/ 6 h 25"/>
                <a:gd name="T48" fmla="*/ 12 w 26"/>
                <a:gd name="T49" fmla="*/ 6 h 25"/>
                <a:gd name="T50" fmla="*/ 13 w 26"/>
                <a:gd name="T51" fmla="*/ 6 h 25"/>
                <a:gd name="T52" fmla="*/ 17 w 26"/>
                <a:gd name="T53" fmla="*/ 5 h 25"/>
                <a:gd name="T54" fmla="*/ 21 w 26"/>
                <a:gd name="T55" fmla="*/ 4 h 25"/>
                <a:gd name="T56" fmla="*/ 23 w 26"/>
                <a:gd name="T57" fmla="*/ 4 h 25"/>
                <a:gd name="T58" fmla="*/ 24 w 26"/>
                <a:gd name="T59" fmla="*/ 3 h 25"/>
                <a:gd name="T60" fmla="*/ 25 w 26"/>
                <a:gd name="T61" fmla="*/ 3 h 25"/>
                <a:gd name="T62" fmla="*/ 25 w 26"/>
                <a:gd name="T63" fmla="*/ 2 h 25"/>
                <a:gd name="T64" fmla="*/ 26 w 26"/>
                <a:gd name="T65" fmla="*/ 2 h 25"/>
                <a:gd name="T66" fmla="*/ 22 w 26"/>
                <a:gd name="T67" fmla="*/ 13 h 25"/>
                <a:gd name="T68" fmla="*/ 21 w 26"/>
                <a:gd name="T69" fmla="*/ 13 h 25"/>
                <a:gd name="T70" fmla="*/ 21 w 26"/>
                <a:gd name="T71" fmla="*/ 11 h 25"/>
                <a:gd name="T72" fmla="*/ 21 w 26"/>
                <a:gd name="T73" fmla="*/ 10 h 25"/>
                <a:gd name="T74" fmla="*/ 20 w 26"/>
                <a:gd name="T75" fmla="*/ 10 h 25"/>
                <a:gd name="T76" fmla="*/ 19 w 26"/>
                <a:gd name="T77" fmla="*/ 10 h 25"/>
                <a:gd name="T78" fmla="*/ 16 w 26"/>
                <a:gd name="T79" fmla="*/ 11 h 25"/>
                <a:gd name="T80" fmla="*/ 11 w 26"/>
                <a:gd name="T81" fmla="*/ 11 h 25"/>
                <a:gd name="T82" fmla="*/ 16 w 26"/>
                <a:gd name="T83" fmla="*/ 17 h 25"/>
                <a:gd name="T84" fmla="*/ 17 w 26"/>
                <a:gd name="T85" fmla="*/ 19 h 25"/>
                <a:gd name="T86" fmla="*/ 18 w 26"/>
                <a:gd name="T87" fmla="*/ 19 h 25"/>
                <a:gd name="T88" fmla="*/ 19 w 26"/>
                <a:gd name="T89" fmla="*/ 17 h 25"/>
                <a:gd name="T90" fmla="*/ 20 w 26"/>
                <a:gd name="T91" fmla="*/ 17 h 25"/>
                <a:gd name="T92" fmla="*/ 18 w 26"/>
                <a:gd name="T93" fmla="*/ 25 h 25"/>
                <a:gd name="T94" fmla="*/ 16 w 26"/>
                <a:gd name="T9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25">
                  <a:moveTo>
                    <a:pt x="16" y="24"/>
                  </a:move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6" y="22"/>
                    <a:pt x="16" y="21"/>
                    <a:pt x="16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9"/>
                    <a:pt x="14" y="18"/>
                    <a:pt x="13" y="17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9" y="11"/>
                    <a:pt x="8" y="11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4" y="11"/>
                    <a:pt x="13" y="11"/>
                    <a:pt x="11" y="11"/>
                  </a:cubicBezTo>
                  <a:cubicBezTo>
                    <a:pt x="13" y="14"/>
                    <a:pt x="15" y="16"/>
                    <a:pt x="16" y="17"/>
                  </a:cubicBezTo>
                  <a:cubicBezTo>
                    <a:pt x="16" y="18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671464" y="673522"/>
              <a:ext cx="815975" cy="820738"/>
            </a:xfrm>
            <a:custGeom>
              <a:avLst/>
              <a:gdLst>
                <a:gd name="T0" fmla="*/ 108 w 217"/>
                <a:gd name="T1" fmla="*/ 217 h 217"/>
                <a:gd name="T2" fmla="*/ 108 w 217"/>
                <a:gd name="T3" fmla="*/ 0 h 217"/>
                <a:gd name="T4" fmla="*/ 92 w 217"/>
                <a:gd name="T5" fmla="*/ 18 h 217"/>
                <a:gd name="T6" fmla="*/ 84 w 217"/>
                <a:gd name="T7" fmla="*/ 38 h 217"/>
                <a:gd name="T8" fmla="*/ 27 w 217"/>
                <a:gd name="T9" fmla="*/ 67 h 217"/>
                <a:gd name="T10" fmla="*/ 38 w 217"/>
                <a:gd name="T11" fmla="*/ 80 h 217"/>
                <a:gd name="T12" fmla="*/ 84 w 217"/>
                <a:gd name="T13" fmla="*/ 74 h 217"/>
                <a:gd name="T14" fmla="*/ 21 w 217"/>
                <a:gd name="T15" fmla="*/ 128 h 217"/>
                <a:gd name="T16" fmla="*/ 23 w 217"/>
                <a:gd name="T17" fmla="*/ 139 h 217"/>
                <a:gd name="T18" fmla="*/ 63 w 217"/>
                <a:gd name="T19" fmla="*/ 104 h 217"/>
                <a:gd name="T20" fmla="*/ 101 w 217"/>
                <a:gd name="T21" fmla="*/ 80 h 217"/>
                <a:gd name="T22" fmla="*/ 101 w 217"/>
                <a:gd name="T23" fmla="*/ 27 h 217"/>
                <a:gd name="T24" fmla="*/ 92 w 217"/>
                <a:gd name="T25" fmla="*/ 18 h 217"/>
                <a:gd name="T26" fmla="*/ 116 w 217"/>
                <a:gd name="T27" fmla="*/ 27 h 217"/>
                <a:gd name="T28" fmla="*/ 116 w 217"/>
                <a:gd name="T29" fmla="*/ 80 h 217"/>
                <a:gd name="T30" fmla="*/ 154 w 217"/>
                <a:gd name="T31" fmla="*/ 104 h 217"/>
                <a:gd name="T32" fmla="*/ 193 w 217"/>
                <a:gd name="T33" fmla="*/ 139 h 217"/>
                <a:gd name="T34" fmla="*/ 196 w 217"/>
                <a:gd name="T35" fmla="*/ 128 h 217"/>
                <a:gd name="T36" fmla="*/ 133 w 217"/>
                <a:gd name="T37" fmla="*/ 74 h 217"/>
                <a:gd name="T38" fmla="*/ 178 w 217"/>
                <a:gd name="T39" fmla="*/ 80 h 217"/>
                <a:gd name="T40" fmla="*/ 189 w 217"/>
                <a:gd name="T41" fmla="*/ 67 h 217"/>
                <a:gd name="T42" fmla="*/ 133 w 217"/>
                <a:gd name="T43" fmla="*/ 38 h 217"/>
                <a:gd name="T44" fmla="*/ 124 w 217"/>
                <a:gd name="T45" fmla="*/ 18 h 217"/>
                <a:gd name="T46" fmla="*/ 176 w 217"/>
                <a:gd name="T47" fmla="*/ 164 h 217"/>
                <a:gd name="T48" fmla="*/ 148 w 217"/>
                <a:gd name="T49" fmla="*/ 122 h 217"/>
                <a:gd name="T50" fmla="*/ 117 w 217"/>
                <a:gd name="T51" fmla="*/ 105 h 217"/>
                <a:gd name="T52" fmla="*/ 108 w 217"/>
                <a:gd name="T53" fmla="*/ 92 h 217"/>
                <a:gd name="T54" fmla="*/ 100 w 217"/>
                <a:gd name="T55" fmla="*/ 105 h 217"/>
                <a:gd name="T56" fmla="*/ 68 w 217"/>
                <a:gd name="T57" fmla="*/ 122 h 217"/>
                <a:gd name="T58" fmla="*/ 41 w 217"/>
                <a:gd name="T59" fmla="*/ 164 h 217"/>
                <a:gd name="T60" fmla="*/ 56 w 217"/>
                <a:gd name="T61" fmla="*/ 171 h 217"/>
                <a:gd name="T62" fmla="*/ 100 w 217"/>
                <a:gd name="T63" fmla="*/ 122 h 217"/>
                <a:gd name="T64" fmla="*/ 95 w 217"/>
                <a:gd name="T65" fmla="*/ 143 h 217"/>
                <a:gd name="T66" fmla="*/ 82 w 217"/>
                <a:gd name="T67" fmla="*/ 154 h 217"/>
                <a:gd name="T68" fmla="*/ 75 w 217"/>
                <a:gd name="T69" fmla="*/ 194 h 217"/>
                <a:gd name="T70" fmla="*/ 95 w 217"/>
                <a:gd name="T71" fmla="*/ 164 h 217"/>
                <a:gd name="T72" fmla="*/ 121 w 217"/>
                <a:gd name="T73" fmla="*/ 164 h 217"/>
                <a:gd name="T74" fmla="*/ 141 w 217"/>
                <a:gd name="T75" fmla="*/ 194 h 217"/>
                <a:gd name="T76" fmla="*/ 134 w 217"/>
                <a:gd name="T77" fmla="*/ 154 h 217"/>
                <a:gd name="T78" fmla="*/ 122 w 217"/>
                <a:gd name="T79" fmla="*/ 143 h 217"/>
                <a:gd name="T80" fmla="*/ 117 w 217"/>
                <a:gd name="T81" fmla="*/ 122 h 217"/>
                <a:gd name="T82" fmla="*/ 160 w 217"/>
                <a:gd name="T83" fmla="*/ 171 h 217"/>
                <a:gd name="T84" fmla="*/ 176 w 217"/>
                <a:gd name="T85" fmla="*/ 1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17">
                  <a:moveTo>
                    <a:pt x="217" y="109"/>
                  </a:moveTo>
                  <a:cubicBezTo>
                    <a:pt x="217" y="169"/>
                    <a:pt x="168" y="217"/>
                    <a:pt x="108" y="217"/>
                  </a:cubicBezTo>
                  <a:cubicBezTo>
                    <a:pt x="48" y="217"/>
                    <a:pt x="0" y="169"/>
                    <a:pt x="0" y="109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7" y="49"/>
                    <a:pt x="217" y="109"/>
                  </a:cubicBezTo>
                  <a:close/>
                  <a:moveTo>
                    <a:pt x="92" y="18"/>
                  </a:moveTo>
                  <a:cubicBezTo>
                    <a:pt x="88" y="18"/>
                    <a:pt x="84" y="22"/>
                    <a:pt x="84" y="2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75" y="40"/>
                    <a:pt x="66" y="43"/>
                    <a:pt x="57" y="48"/>
                  </a:cubicBezTo>
                  <a:cubicBezTo>
                    <a:pt x="46" y="53"/>
                    <a:pt x="36" y="60"/>
                    <a:pt x="27" y="67"/>
                  </a:cubicBezTo>
                  <a:cubicBezTo>
                    <a:pt x="24" y="70"/>
                    <a:pt x="23" y="75"/>
                    <a:pt x="26" y="79"/>
                  </a:cubicBezTo>
                  <a:cubicBezTo>
                    <a:pt x="29" y="82"/>
                    <a:pt x="35" y="83"/>
                    <a:pt x="38" y="80"/>
                  </a:cubicBezTo>
                  <a:cubicBezTo>
                    <a:pt x="52" y="68"/>
                    <a:pt x="68" y="59"/>
                    <a:pt x="84" y="55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73" y="77"/>
                    <a:pt x="62" y="83"/>
                    <a:pt x="52" y="92"/>
                  </a:cubicBezTo>
                  <a:cubicBezTo>
                    <a:pt x="41" y="101"/>
                    <a:pt x="30" y="113"/>
                    <a:pt x="21" y="128"/>
                  </a:cubicBezTo>
                  <a:cubicBezTo>
                    <a:pt x="20" y="129"/>
                    <a:pt x="19" y="131"/>
                    <a:pt x="19" y="132"/>
                  </a:cubicBezTo>
                  <a:cubicBezTo>
                    <a:pt x="19" y="135"/>
                    <a:pt x="21" y="138"/>
                    <a:pt x="23" y="139"/>
                  </a:cubicBezTo>
                  <a:cubicBezTo>
                    <a:pt x="27" y="142"/>
                    <a:pt x="32" y="141"/>
                    <a:pt x="35" y="137"/>
                  </a:cubicBezTo>
                  <a:cubicBezTo>
                    <a:pt x="43" y="124"/>
                    <a:pt x="53" y="113"/>
                    <a:pt x="63" y="104"/>
                  </a:cubicBezTo>
                  <a:cubicBezTo>
                    <a:pt x="73" y="96"/>
                    <a:pt x="84" y="90"/>
                    <a:pt x="94" y="88"/>
                  </a:cubicBezTo>
                  <a:cubicBezTo>
                    <a:pt x="99" y="87"/>
                    <a:pt x="101" y="83"/>
                    <a:pt x="101" y="80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1" y="63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2"/>
                    <a:pt x="97" y="18"/>
                    <a:pt x="92" y="18"/>
                  </a:cubicBezTo>
                  <a:close/>
                  <a:moveTo>
                    <a:pt x="116" y="27"/>
                  </a:moveTo>
                  <a:cubicBezTo>
                    <a:pt x="116" y="27"/>
                    <a:pt x="116" y="27"/>
                    <a:pt x="116" y="27"/>
                  </a:cubicBezTo>
                  <a:cubicBezTo>
                    <a:pt x="116" y="27"/>
                    <a:pt x="116" y="63"/>
                    <a:pt x="116" y="76"/>
                  </a:cubicBezTo>
                  <a:cubicBezTo>
                    <a:pt x="116" y="78"/>
                    <a:pt x="116" y="80"/>
                    <a:pt x="116" y="80"/>
                  </a:cubicBezTo>
                  <a:cubicBezTo>
                    <a:pt x="116" y="83"/>
                    <a:pt x="118" y="87"/>
                    <a:pt x="122" y="88"/>
                  </a:cubicBezTo>
                  <a:cubicBezTo>
                    <a:pt x="132" y="90"/>
                    <a:pt x="143" y="96"/>
                    <a:pt x="154" y="104"/>
                  </a:cubicBezTo>
                  <a:cubicBezTo>
                    <a:pt x="164" y="113"/>
                    <a:pt x="173" y="124"/>
                    <a:pt x="182" y="137"/>
                  </a:cubicBezTo>
                  <a:cubicBezTo>
                    <a:pt x="184" y="141"/>
                    <a:pt x="189" y="142"/>
                    <a:pt x="193" y="139"/>
                  </a:cubicBezTo>
                  <a:cubicBezTo>
                    <a:pt x="196" y="138"/>
                    <a:pt x="197" y="135"/>
                    <a:pt x="197" y="132"/>
                  </a:cubicBezTo>
                  <a:cubicBezTo>
                    <a:pt x="197" y="131"/>
                    <a:pt x="197" y="129"/>
                    <a:pt x="196" y="128"/>
                  </a:cubicBezTo>
                  <a:cubicBezTo>
                    <a:pt x="186" y="113"/>
                    <a:pt x="176" y="101"/>
                    <a:pt x="164" y="92"/>
                  </a:cubicBezTo>
                  <a:cubicBezTo>
                    <a:pt x="154" y="83"/>
                    <a:pt x="144" y="77"/>
                    <a:pt x="133" y="7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48" y="59"/>
                    <a:pt x="165" y="68"/>
                    <a:pt x="178" y="80"/>
                  </a:cubicBezTo>
                  <a:cubicBezTo>
                    <a:pt x="182" y="83"/>
                    <a:pt x="187" y="82"/>
                    <a:pt x="190" y="79"/>
                  </a:cubicBezTo>
                  <a:cubicBezTo>
                    <a:pt x="193" y="75"/>
                    <a:pt x="193" y="70"/>
                    <a:pt x="189" y="67"/>
                  </a:cubicBezTo>
                  <a:cubicBezTo>
                    <a:pt x="180" y="60"/>
                    <a:pt x="170" y="53"/>
                    <a:pt x="160" y="48"/>
                  </a:cubicBezTo>
                  <a:cubicBezTo>
                    <a:pt x="151" y="43"/>
                    <a:pt x="142" y="40"/>
                    <a:pt x="133" y="3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2"/>
                    <a:pt x="129" y="18"/>
                    <a:pt x="124" y="18"/>
                  </a:cubicBezTo>
                  <a:cubicBezTo>
                    <a:pt x="119" y="18"/>
                    <a:pt x="116" y="22"/>
                    <a:pt x="116" y="27"/>
                  </a:cubicBezTo>
                  <a:close/>
                  <a:moveTo>
                    <a:pt x="176" y="164"/>
                  </a:moveTo>
                  <a:cubicBezTo>
                    <a:pt x="172" y="156"/>
                    <a:pt x="168" y="148"/>
                    <a:pt x="164" y="141"/>
                  </a:cubicBezTo>
                  <a:cubicBezTo>
                    <a:pt x="159" y="134"/>
                    <a:pt x="154" y="128"/>
                    <a:pt x="148" y="122"/>
                  </a:cubicBezTo>
                  <a:cubicBezTo>
                    <a:pt x="142" y="117"/>
                    <a:pt x="136" y="112"/>
                    <a:pt x="130" y="110"/>
                  </a:cubicBezTo>
                  <a:cubicBezTo>
                    <a:pt x="126" y="108"/>
                    <a:pt x="121" y="106"/>
                    <a:pt x="117" y="105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3" y="92"/>
                    <a:pt x="108" y="92"/>
                  </a:cubicBezTo>
                  <a:cubicBezTo>
                    <a:pt x="104" y="92"/>
                    <a:pt x="100" y="96"/>
                    <a:pt x="100" y="100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95" y="106"/>
                    <a:pt x="91" y="108"/>
                    <a:pt x="87" y="110"/>
                  </a:cubicBezTo>
                  <a:cubicBezTo>
                    <a:pt x="80" y="112"/>
                    <a:pt x="74" y="117"/>
                    <a:pt x="68" y="122"/>
                  </a:cubicBezTo>
                  <a:cubicBezTo>
                    <a:pt x="63" y="128"/>
                    <a:pt x="58" y="134"/>
                    <a:pt x="53" y="141"/>
                  </a:cubicBezTo>
                  <a:cubicBezTo>
                    <a:pt x="48" y="148"/>
                    <a:pt x="44" y="156"/>
                    <a:pt x="41" y="164"/>
                  </a:cubicBezTo>
                  <a:cubicBezTo>
                    <a:pt x="39" y="168"/>
                    <a:pt x="41" y="173"/>
                    <a:pt x="45" y="175"/>
                  </a:cubicBezTo>
                  <a:cubicBezTo>
                    <a:pt x="49" y="177"/>
                    <a:pt x="54" y="175"/>
                    <a:pt x="56" y="171"/>
                  </a:cubicBezTo>
                  <a:cubicBezTo>
                    <a:pt x="63" y="155"/>
                    <a:pt x="71" y="143"/>
                    <a:pt x="80" y="134"/>
                  </a:cubicBezTo>
                  <a:cubicBezTo>
                    <a:pt x="86" y="128"/>
                    <a:pt x="93" y="124"/>
                    <a:pt x="100" y="12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41"/>
                    <a:pt x="96" y="142"/>
                    <a:pt x="95" y="143"/>
                  </a:cubicBezTo>
                  <a:cubicBezTo>
                    <a:pt x="94" y="144"/>
                    <a:pt x="93" y="144"/>
                    <a:pt x="93" y="145"/>
                  </a:cubicBezTo>
                  <a:cubicBezTo>
                    <a:pt x="89" y="147"/>
                    <a:pt x="86" y="150"/>
                    <a:pt x="82" y="154"/>
                  </a:cubicBezTo>
                  <a:cubicBezTo>
                    <a:pt x="76" y="162"/>
                    <a:pt x="71" y="173"/>
                    <a:pt x="69" y="185"/>
                  </a:cubicBezTo>
                  <a:cubicBezTo>
                    <a:pt x="68" y="189"/>
                    <a:pt x="71" y="193"/>
                    <a:pt x="75" y="194"/>
                  </a:cubicBezTo>
                  <a:cubicBezTo>
                    <a:pt x="80" y="195"/>
                    <a:pt x="84" y="193"/>
                    <a:pt x="85" y="188"/>
                  </a:cubicBezTo>
                  <a:cubicBezTo>
                    <a:pt x="87" y="179"/>
                    <a:pt x="91" y="170"/>
                    <a:pt x="95" y="164"/>
                  </a:cubicBezTo>
                  <a:cubicBezTo>
                    <a:pt x="98" y="161"/>
                    <a:pt x="103" y="156"/>
                    <a:pt x="108" y="156"/>
                  </a:cubicBezTo>
                  <a:cubicBezTo>
                    <a:pt x="114" y="156"/>
                    <a:pt x="119" y="161"/>
                    <a:pt x="121" y="164"/>
                  </a:cubicBezTo>
                  <a:cubicBezTo>
                    <a:pt x="126" y="170"/>
                    <a:pt x="129" y="179"/>
                    <a:pt x="131" y="188"/>
                  </a:cubicBezTo>
                  <a:cubicBezTo>
                    <a:pt x="132" y="193"/>
                    <a:pt x="137" y="195"/>
                    <a:pt x="141" y="194"/>
                  </a:cubicBezTo>
                  <a:cubicBezTo>
                    <a:pt x="146" y="193"/>
                    <a:pt x="149" y="189"/>
                    <a:pt x="148" y="185"/>
                  </a:cubicBezTo>
                  <a:cubicBezTo>
                    <a:pt x="145" y="173"/>
                    <a:pt x="140" y="162"/>
                    <a:pt x="134" y="154"/>
                  </a:cubicBezTo>
                  <a:cubicBezTo>
                    <a:pt x="131" y="150"/>
                    <a:pt x="127" y="147"/>
                    <a:pt x="124" y="145"/>
                  </a:cubicBezTo>
                  <a:cubicBezTo>
                    <a:pt x="123" y="144"/>
                    <a:pt x="122" y="144"/>
                    <a:pt x="122" y="143"/>
                  </a:cubicBezTo>
                  <a:cubicBezTo>
                    <a:pt x="120" y="142"/>
                    <a:pt x="117" y="141"/>
                    <a:pt x="117" y="136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24" y="124"/>
                    <a:pt x="130" y="128"/>
                    <a:pt x="137" y="134"/>
                  </a:cubicBezTo>
                  <a:cubicBezTo>
                    <a:pt x="146" y="143"/>
                    <a:pt x="154" y="155"/>
                    <a:pt x="160" y="171"/>
                  </a:cubicBezTo>
                  <a:cubicBezTo>
                    <a:pt x="162" y="175"/>
                    <a:pt x="167" y="177"/>
                    <a:pt x="171" y="175"/>
                  </a:cubicBezTo>
                  <a:cubicBezTo>
                    <a:pt x="176" y="173"/>
                    <a:pt x="178" y="168"/>
                    <a:pt x="176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1924001" y="1452985"/>
              <a:ext cx="146050" cy="192088"/>
            </a:xfrm>
            <a:custGeom>
              <a:avLst/>
              <a:gdLst>
                <a:gd name="T0" fmla="*/ 39 w 39"/>
                <a:gd name="T1" fmla="*/ 13 h 51"/>
                <a:gd name="T2" fmla="*/ 37 w 39"/>
                <a:gd name="T3" fmla="*/ 20 h 51"/>
                <a:gd name="T4" fmla="*/ 33 w 39"/>
                <a:gd name="T5" fmla="*/ 25 h 51"/>
                <a:gd name="T6" fmla="*/ 27 w 39"/>
                <a:gd name="T7" fmla="*/ 28 h 51"/>
                <a:gd name="T8" fmla="*/ 20 w 39"/>
                <a:gd name="T9" fmla="*/ 29 h 51"/>
                <a:gd name="T10" fmla="*/ 14 w 39"/>
                <a:gd name="T11" fmla="*/ 29 h 51"/>
                <a:gd name="T12" fmla="*/ 14 w 39"/>
                <a:gd name="T13" fmla="*/ 44 h 51"/>
                <a:gd name="T14" fmla="*/ 15 w 39"/>
                <a:gd name="T15" fmla="*/ 47 h 51"/>
                <a:gd name="T16" fmla="*/ 17 w 39"/>
                <a:gd name="T17" fmla="*/ 48 h 51"/>
                <a:gd name="T18" fmla="*/ 19 w 39"/>
                <a:gd name="T19" fmla="*/ 49 h 51"/>
                <a:gd name="T20" fmla="*/ 22 w 39"/>
                <a:gd name="T21" fmla="*/ 49 h 51"/>
                <a:gd name="T22" fmla="*/ 22 w 39"/>
                <a:gd name="T23" fmla="*/ 51 h 51"/>
                <a:gd name="T24" fmla="*/ 0 w 39"/>
                <a:gd name="T25" fmla="*/ 51 h 51"/>
                <a:gd name="T26" fmla="*/ 0 w 39"/>
                <a:gd name="T27" fmla="*/ 49 h 51"/>
                <a:gd name="T28" fmla="*/ 3 w 39"/>
                <a:gd name="T29" fmla="*/ 49 h 51"/>
                <a:gd name="T30" fmla="*/ 5 w 39"/>
                <a:gd name="T31" fmla="*/ 48 h 51"/>
                <a:gd name="T32" fmla="*/ 6 w 39"/>
                <a:gd name="T33" fmla="*/ 47 h 51"/>
                <a:gd name="T34" fmla="*/ 7 w 39"/>
                <a:gd name="T35" fmla="*/ 44 h 51"/>
                <a:gd name="T36" fmla="*/ 7 w 39"/>
                <a:gd name="T37" fmla="*/ 8 h 51"/>
                <a:gd name="T38" fmla="*/ 6 w 39"/>
                <a:gd name="T39" fmla="*/ 5 h 51"/>
                <a:gd name="T40" fmla="*/ 5 w 39"/>
                <a:gd name="T41" fmla="*/ 4 h 51"/>
                <a:gd name="T42" fmla="*/ 2 w 39"/>
                <a:gd name="T43" fmla="*/ 3 h 51"/>
                <a:gd name="T44" fmla="*/ 0 w 39"/>
                <a:gd name="T45" fmla="*/ 3 h 51"/>
                <a:gd name="T46" fmla="*/ 0 w 39"/>
                <a:gd name="T47" fmla="*/ 0 h 51"/>
                <a:gd name="T48" fmla="*/ 23 w 39"/>
                <a:gd name="T49" fmla="*/ 0 h 51"/>
                <a:gd name="T50" fmla="*/ 35 w 39"/>
                <a:gd name="T51" fmla="*/ 4 h 51"/>
                <a:gd name="T52" fmla="*/ 39 w 39"/>
                <a:gd name="T53" fmla="*/ 13 h 51"/>
                <a:gd name="T54" fmla="*/ 28 w 39"/>
                <a:gd name="T55" fmla="*/ 22 h 51"/>
                <a:gd name="T56" fmla="*/ 30 w 39"/>
                <a:gd name="T57" fmla="*/ 18 h 51"/>
                <a:gd name="T58" fmla="*/ 30 w 39"/>
                <a:gd name="T59" fmla="*/ 15 h 51"/>
                <a:gd name="T60" fmla="*/ 30 w 39"/>
                <a:gd name="T61" fmla="*/ 11 h 51"/>
                <a:gd name="T62" fmla="*/ 28 w 39"/>
                <a:gd name="T63" fmla="*/ 7 h 51"/>
                <a:gd name="T64" fmla="*/ 25 w 39"/>
                <a:gd name="T65" fmla="*/ 4 h 51"/>
                <a:gd name="T66" fmla="*/ 20 w 39"/>
                <a:gd name="T67" fmla="*/ 3 h 51"/>
                <a:gd name="T68" fmla="*/ 14 w 39"/>
                <a:gd name="T69" fmla="*/ 3 h 51"/>
                <a:gd name="T70" fmla="*/ 14 w 39"/>
                <a:gd name="T71" fmla="*/ 26 h 51"/>
                <a:gd name="T72" fmla="*/ 18 w 39"/>
                <a:gd name="T73" fmla="*/ 26 h 51"/>
                <a:gd name="T74" fmla="*/ 24 w 39"/>
                <a:gd name="T75" fmla="*/ 25 h 51"/>
                <a:gd name="T76" fmla="*/ 28 w 39"/>
                <a:gd name="T77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51">
                  <a:moveTo>
                    <a:pt x="39" y="13"/>
                  </a:moveTo>
                  <a:cubicBezTo>
                    <a:pt x="39" y="16"/>
                    <a:pt x="38" y="18"/>
                    <a:pt x="37" y="20"/>
                  </a:cubicBezTo>
                  <a:cubicBezTo>
                    <a:pt x="36" y="22"/>
                    <a:pt x="35" y="24"/>
                    <a:pt x="33" y="25"/>
                  </a:cubicBezTo>
                  <a:cubicBezTo>
                    <a:pt x="31" y="27"/>
                    <a:pt x="29" y="28"/>
                    <a:pt x="27" y="28"/>
                  </a:cubicBezTo>
                  <a:cubicBezTo>
                    <a:pt x="25" y="29"/>
                    <a:pt x="23" y="29"/>
                    <a:pt x="20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2" y="2"/>
                    <a:pt x="35" y="4"/>
                  </a:cubicBezTo>
                  <a:cubicBezTo>
                    <a:pt x="37" y="6"/>
                    <a:pt x="39" y="9"/>
                    <a:pt x="39" y="13"/>
                  </a:cubicBezTo>
                  <a:close/>
                  <a:moveTo>
                    <a:pt x="28" y="22"/>
                  </a:moveTo>
                  <a:cubicBezTo>
                    <a:pt x="29" y="21"/>
                    <a:pt x="29" y="19"/>
                    <a:pt x="30" y="18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7" y="6"/>
                    <a:pt x="26" y="5"/>
                    <a:pt x="25" y="4"/>
                  </a:cubicBezTo>
                  <a:cubicBezTo>
                    <a:pt x="23" y="4"/>
                    <a:pt x="22" y="3"/>
                    <a:pt x="2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3" y="25"/>
                    <a:pt x="24" y="25"/>
                  </a:cubicBezTo>
                  <a:cubicBezTo>
                    <a:pt x="26" y="24"/>
                    <a:pt x="27" y="23"/>
                    <a:pt x="2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2089101" y="1452985"/>
              <a:ext cx="165100" cy="192088"/>
            </a:xfrm>
            <a:custGeom>
              <a:avLst/>
              <a:gdLst>
                <a:gd name="T0" fmla="*/ 44 w 44"/>
                <a:gd name="T1" fmla="*/ 36 h 51"/>
                <a:gd name="T2" fmla="*/ 43 w 44"/>
                <a:gd name="T3" fmla="*/ 51 h 51"/>
                <a:gd name="T4" fmla="*/ 0 w 44"/>
                <a:gd name="T5" fmla="*/ 51 h 51"/>
                <a:gd name="T6" fmla="*/ 0 w 44"/>
                <a:gd name="T7" fmla="*/ 49 h 51"/>
                <a:gd name="T8" fmla="*/ 3 w 44"/>
                <a:gd name="T9" fmla="*/ 49 h 51"/>
                <a:gd name="T10" fmla="*/ 6 w 44"/>
                <a:gd name="T11" fmla="*/ 48 h 51"/>
                <a:gd name="T12" fmla="*/ 7 w 44"/>
                <a:gd name="T13" fmla="*/ 47 h 51"/>
                <a:gd name="T14" fmla="*/ 8 w 44"/>
                <a:gd name="T15" fmla="*/ 44 h 51"/>
                <a:gd name="T16" fmla="*/ 8 w 44"/>
                <a:gd name="T17" fmla="*/ 8 h 51"/>
                <a:gd name="T18" fmla="*/ 7 w 44"/>
                <a:gd name="T19" fmla="*/ 6 h 51"/>
                <a:gd name="T20" fmla="*/ 6 w 44"/>
                <a:gd name="T21" fmla="*/ 4 h 51"/>
                <a:gd name="T22" fmla="*/ 3 w 44"/>
                <a:gd name="T23" fmla="*/ 3 h 51"/>
                <a:gd name="T24" fmla="*/ 0 w 44"/>
                <a:gd name="T25" fmla="*/ 3 h 51"/>
                <a:gd name="T26" fmla="*/ 0 w 44"/>
                <a:gd name="T27" fmla="*/ 0 h 51"/>
                <a:gd name="T28" fmla="*/ 40 w 44"/>
                <a:gd name="T29" fmla="*/ 0 h 51"/>
                <a:gd name="T30" fmla="*/ 40 w 44"/>
                <a:gd name="T31" fmla="*/ 13 h 51"/>
                <a:gd name="T32" fmla="*/ 37 w 44"/>
                <a:gd name="T33" fmla="*/ 13 h 51"/>
                <a:gd name="T34" fmla="*/ 34 w 44"/>
                <a:gd name="T35" fmla="*/ 7 h 51"/>
                <a:gd name="T36" fmla="*/ 29 w 44"/>
                <a:gd name="T37" fmla="*/ 4 h 51"/>
                <a:gd name="T38" fmla="*/ 27 w 44"/>
                <a:gd name="T39" fmla="*/ 4 h 51"/>
                <a:gd name="T40" fmla="*/ 23 w 44"/>
                <a:gd name="T41" fmla="*/ 3 h 51"/>
                <a:gd name="T42" fmla="*/ 15 w 44"/>
                <a:gd name="T43" fmla="*/ 3 h 51"/>
                <a:gd name="T44" fmla="*/ 15 w 44"/>
                <a:gd name="T45" fmla="*/ 24 h 51"/>
                <a:gd name="T46" fmla="*/ 21 w 44"/>
                <a:gd name="T47" fmla="*/ 24 h 51"/>
                <a:gd name="T48" fmla="*/ 25 w 44"/>
                <a:gd name="T49" fmla="*/ 23 h 51"/>
                <a:gd name="T50" fmla="*/ 27 w 44"/>
                <a:gd name="T51" fmla="*/ 21 h 51"/>
                <a:gd name="T52" fmla="*/ 29 w 44"/>
                <a:gd name="T53" fmla="*/ 19 h 51"/>
                <a:gd name="T54" fmla="*/ 29 w 44"/>
                <a:gd name="T55" fmla="*/ 15 h 51"/>
                <a:gd name="T56" fmla="*/ 32 w 44"/>
                <a:gd name="T57" fmla="*/ 15 h 51"/>
                <a:gd name="T58" fmla="*/ 32 w 44"/>
                <a:gd name="T59" fmla="*/ 35 h 51"/>
                <a:gd name="T60" fmla="*/ 29 w 44"/>
                <a:gd name="T61" fmla="*/ 35 h 51"/>
                <a:gd name="T62" fmla="*/ 29 w 44"/>
                <a:gd name="T63" fmla="*/ 32 h 51"/>
                <a:gd name="T64" fmla="*/ 27 w 44"/>
                <a:gd name="T65" fmla="*/ 29 h 51"/>
                <a:gd name="T66" fmla="*/ 25 w 44"/>
                <a:gd name="T67" fmla="*/ 27 h 51"/>
                <a:gd name="T68" fmla="*/ 21 w 44"/>
                <a:gd name="T69" fmla="*/ 27 h 51"/>
                <a:gd name="T70" fmla="*/ 15 w 44"/>
                <a:gd name="T71" fmla="*/ 27 h 51"/>
                <a:gd name="T72" fmla="*/ 15 w 44"/>
                <a:gd name="T73" fmla="*/ 42 h 51"/>
                <a:gd name="T74" fmla="*/ 16 w 44"/>
                <a:gd name="T75" fmla="*/ 45 h 51"/>
                <a:gd name="T76" fmla="*/ 17 w 44"/>
                <a:gd name="T77" fmla="*/ 47 h 51"/>
                <a:gd name="T78" fmla="*/ 19 w 44"/>
                <a:gd name="T79" fmla="*/ 48 h 51"/>
                <a:gd name="T80" fmla="*/ 24 w 44"/>
                <a:gd name="T81" fmla="*/ 48 h 51"/>
                <a:gd name="T82" fmla="*/ 27 w 44"/>
                <a:gd name="T83" fmla="*/ 48 h 51"/>
                <a:gd name="T84" fmla="*/ 30 w 44"/>
                <a:gd name="T85" fmla="*/ 48 h 51"/>
                <a:gd name="T86" fmla="*/ 33 w 44"/>
                <a:gd name="T87" fmla="*/ 48 h 51"/>
                <a:gd name="T88" fmla="*/ 35 w 44"/>
                <a:gd name="T89" fmla="*/ 47 h 51"/>
                <a:gd name="T90" fmla="*/ 39 w 44"/>
                <a:gd name="T91" fmla="*/ 42 h 51"/>
                <a:gd name="T92" fmla="*/ 41 w 44"/>
                <a:gd name="T93" fmla="*/ 36 h 51"/>
                <a:gd name="T94" fmla="*/ 44 w 44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51">
                  <a:moveTo>
                    <a:pt x="44" y="36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6" y="9"/>
                    <a:pt x="34" y="7"/>
                  </a:cubicBezTo>
                  <a:cubicBezTo>
                    <a:pt x="32" y="5"/>
                    <a:pt x="31" y="4"/>
                    <a:pt x="29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4" y="23"/>
                    <a:pt x="25" y="23"/>
                  </a:cubicBezTo>
                  <a:cubicBezTo>
                    <a:pt x="26" y="23"/>
                    <a:pt x="27" y="22"/>
                    <a:pt x="27" y="21"/>
                  </a:cubicBezTo>
                  <a:cubicBezTo>
                    <a:pt x="28" y="21"/>
                    <a:pt x="28" y="20"/>
                    <a:pt x="29" y="19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3"/>
                    <a:pt x="29" y="32"/>
                  </a:cubicBezTo>
                  <a:cubicBezTo>
                    <a:pt x="28" y="30"/>
                    <a:pt x="28" y="29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7"/>
                    <a:pt x="23" y="27"/>
                    <a:pt x="21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2" y="48"/>
                    <a:pt x="24" y="48"/>
                  </a:cubicBezTo>
                  <a:cubicBezTo>
                    <a:pt x="25" y="48"/>
                    <a:pt x="26" y="48"/>
                    <a:pt x="27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8"/>
                    <a:pt x="35" y="47"/>
                    <a:pt x="35" y="47"/>
                  </a:cubicBezTo>
                  <a:cubicBezTo>
                    <a:pt x="36" y="46"/>
                    <a:pt x="37" y="44"/>
                    <a:pt x="39" y="42"/>
                  </a:cubicBezTo>
                  <a:cubicBezTo>
                    <a:pt x="40" y="39"/>
                    <a:pt x="41" y="38"/>
                    <a:pt x="41" y="36"/>
                  </a:cubicBezTo>
                  <a:lnTo>
                    <a:pt x="4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265314" y="1452985"/>
              <a:ext cx="184150" cy="192088"/>
            </a:xfrm>
            <a:custGeom>
              <a:avLst/>
              <a:gdLst>
                <a:gd name="T0" fmla="*/ 49 w 49"/>
                <a:gd name="T1" fmla="*/ 51 h 51"/>
                <a:gd name="T2" fmla="*/ 35 w 49"/>
                <a:gd name="T3" fmla="*/ 51 h 51"/>
                <a:gd name="T4" fmla="*/ 26 w 49"/>
                <a:gd name="T5" fmla="*/ 39 h 51"/>
                <a:gd name="T6" fmla="*/ 15 w 49"/>
                <a:gd name="T7" fmla="*/ 27 h 51"/>
                <a:gd name="T8" fmla="*/ 14 w 49"/>
                <a:gd name="T9" fmla="*/ 27 h 51"/>
                <a:gd name="T10" fmla="*/ 14 w 49"/>
                <a:gd name="T11" fmla="*/ 44 h 51"/>
                <a:gd name="T12" fmla="*/ 14 w 49"/>
                <a:gd name="T13" fmla="*/ 46 h 51"/>
                <a:gd name="T14" fmla="*/ 16 w 49"/>
                <a:gd name="T15" fmla="*/ 48 h 51"/>
                <a:gd name="T16" fmla="*/ 18 w 49"/>
                <a:gd name="T17" fmla="*/ 48 h 51"/>
                <a:gd name="T18" fmla="*/ 21 w 49"/>
                <a:gd name="T19" fmla="*/ 49 h 51"/>
                <a:gd name="T20" fmla="*/ 21 w 49"/>
                <a:gd name="T21" fmla="*/ 51 h 51"/>
                <a:gd name="T22" fmla="*/ 0 w 49"/>
                <a:gd name="T23" fmla="*/ 51 h 51"/>
                <a:gd name="T24" fmla="*/ 0 w 49"/>
                <a:gd name="T25" fmla="*/ 49 h 51"/>
                <a:gd name="T26" fmla="*/ 2 w 49"/>
                <a:gd name="T27" fmla="*/ 49 h 51"/>
                <a:gd name="T28" fmla="*/ 4 w 49"/>
                <a:gd name="T29" fmla="*/ 48 h 51"/>
                <a:gd name="T30" fmla="*/ 6 w 49"/>
                <a:gd name="T31" fmla="*/ 47 h 51"/>
                <a:gd name="T32" fmla="*/ 6 w 49"/>
                <a:gd name="T33" fmla="*/ 45 h 51"/>
                <a:gd name="T34" fmla="*/ 6 w 49"/>
                <a:gd name="T35" fmla="*/ 8 h 51"/>
                <a:gd name="T36" fmla="*/ 6 w 49"/>
                <a:gd name="T37" fmla="*/ 6 h 51"/>
                <a:gd name="T38" fmla="*/ 4 w 49"/>
                <a:gd name="T39" fmla="*/ 4 h 51"/>
                <a:gd name="T40" fmla="*/ 2 w 49"/>
                <a:gd name="T41" fmla="*/ 3 h 51"/>
                <a:gd name="T42" fmla="*/ 0 w 49"/>
                <a:gd name="T43" fmla="*/ 3 h 51"/>
                <a:gd name="T44" fmla="*/ 0 w 49"/>
                <a:gd name="T45" fmla="*/ 0 h 51"/>
                <a:gd name="T46" fmla="*/ 21 w 49"/>
                <a:gd name="T47" fmla="*/ 0 h 51"/>
                <a:gd name="T48" fmla="*/ 21 w 49"/>
                <a:gd name="T49" fmla="*/ 3 h 51"/>
                <a:gd name="T50" fmla="*/ 18 w 49"/>
                <a:gd name="T51" fmla="*/ 3 h 51"/>
                <a:gd name="T52" fmla="*/ 16 w 49"/>
                <a:gd name="T53" fmla="*/ 4 h 51"/>
                <a:gd name="T54" fmla="*/ 14 w 49"/>
                <a:gd name="T55" fmla="*/ 5 h 51"/>
                <a:gd name="T56" fmla="*/ 14 w 49"/>
                <a:gd name="T57" fmla="*/ 8 h 51"/>
                <a:gd name="T58" fmla="*/ 14 w 49"/>
                <a:gd name="T59" fmla="*/ 25 h 51"/>
                <a:gd name="T60" fmla="*/ 15 w 49"/>
                <a:gd name="T61" fmla="*/ 25 h 51"/>
                <a:gd name="T62" fmla="*/ 21 w 49"/>
                <a:gd name="T63" fmla="*/ 19 h 51"/>
                <a:gd name="T64" fmla="*/ 27 w 49"/>
                <a:gd name="T65" fmla="*/ 14 h 51"/>
                <a:gd name="T66" fmla="*/ 31 w 49"/>
                <a:gd name="T67" fmla="*/ 8 h 51"/>
                <a:gd name="T68" fmla="*/ 32 w 49"/>
                <a:gd name="T69" fmla="*/ 5 h 51"/>
                <a:gd name="T70" fmla="*/ 32 w 49"/>
                <a:gd name="T71" fmla="*/ 4 h 51"/>
                <a:gd name="T72" fmla="*/ 30 w 49"/>
                <a:gd name="T73" fmla="*/ 3 h 51"/>
                <a:gd name="T74" fmla="*/ 28 w 49"/>
                <a:gd name="T75" fmla="*/ 3 h 51"/>
                <a:gd name="T76" fmla="*/ 27 w 49"/>
                <a:gd name="T77" fmla="*/ 3 h 51"/>
                <a:gd name="T78" fmla="*/ 27 w 49"/>
                <a:gd name="T79" fmla="*/ 0 h 51"/>
                <a:gd name="T80" fmla="*/ 46 w 49"/>
                <a:gd name="T81" fmla="*/ 0 h 51"/>
                <a:gd name="T82" fmla="*/ 46 w 49"/>
                <a:gd name="T83" fmla="*/ 3 h 51"/>
                <a:gd name="T84" fmla="*/ 46 w 49"/>
                <a:gd name="T85" fmla="*/ 3 h 51"/>
                <a:gd name="T86" fmla="*/ 45 w 49"/>
                <a:gd name="T87" fmla="*/ 3 h 51"/>
                <a:gd name="T88" fmla="*/ 44 w 49"/>
                <a:gd name="T89" fmla="*/ 3 h 51"/>
                <a:gd name="T90" fmla="*/ 42 w 49"/>
                <a:gd name="T91" fmla="*/ 4 h 51"/>
                <a:gd name="T92" fmla="*/ 40 w 49"/>
                <a:gd name="T93" fmla="*/ 4 h 51"/>
                <a:gd name="T94" fmla="*/ 38 w 49"/>
                <a:gd name="T95" fmla="*/ 6 h 51"/>
                <a:gd name="T96" fmla="*/ 30 w 49"/>
                <a:gd name="T97" fmla="*/ 15 h 51"/>
                <a:gd name="T98" fmla="*/ 22 w 49"/>
                <a:gd name="T99" fmla="*/ 23 h 51"/>
                <a:gd name="T100" fmla="*/ 31 w 49"/>
                <a:gd name="T101" fmla="*/ 34 h 51"/>
                <a:gd name="T102" fmla="*/ 39 w 49"/>
                <a:gd name="T103" fmla="*/ 43 h 51"/>
                <a:gd name="T104" fmla="*/ 42 w 49"/>
                <a:gd name="T105" fmla="*/ 46 h 51"/>
                <a:gd name="T106" fmla="*/ 44 w 49"/>
                <a:gd name="T107" fmla="*/ 48 h 51"/>
                <a:gd name="T108" fmla="*/ 47 w 49"/>
                <a:gd name="T109" fmla="*/ 49 h 51"/>
                <a:gd name="T110" fmla="*/ 49 w 49"/>
                <a:gd name="T111" fmla="*/ 49 h 51"/>
                <a:gd name="T112" fmla="*/ 49 w 49"/>
                <a:gd name="T1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" h="51">
                  <a:moveTo>
                    <a:pt x="49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2" y="47"/>
                    <a:pt x="29" y="43"/>
                    <a:pt x="26" y="39"/>
                  </a:cubicBezTo>
                  <a:cubicBezTo>
                    <a:pt x="22" y="35"/>
                    <a:pt x="19" y="30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5" y="47"/>
                    <a:pt x="15" y="47"/>
                    <a:pt x="16" y="48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9"/>
                    <a:pt x="20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3" y="49"/>
                    <a:pt x="4" y="48"/>
                    <a:pt x="4" y="48"/>
                  </a:cubicBezTo>
                  <a:cubicBezTo>
                    <a:pt x="5" y="48"/>
                    <a:pt x="6" y="47"/>
                    <a:pt x="6" y="47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3"/>
                    <a:pt x="19" y="21"/>
                    <a:pt x="21" y="19"/>
                  </a:cubicBezTo>
                  <a:cubicBezTo>
                    <a:pt x="23" y="17"/>
                    <a:pt x="25" y="16"/>
                    <a:pt x="27" y="14"/>
                  </a:cubicBezTo>
                  <a:cubicBezTo>
                    <a:pt x="29" y="11"/>
                    <a:pt x="30" y="10"/>
                    <a:pt x="31" y="8"/>
                  </a:cubicBezTo>
                  <a:cubicBezTo>
                    <a:pt x="32" y="7"/>
                    <a:pt x="32" y="6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5"/>
                    <a:pt x="38" y="5"/>
                    <a:pt x="38" y="6"/>
                  </a:cubicBezTo>
                  <a:cubicBezTo>
                    <a:pt x="35" y="9"/>
                    <a:pt x="33" y="12"/>
                    <a:pt x="30" y="15"/>
                  </a:cubicBezTo>
                  <a:cubicBezTo>
                    <a:pt x="27" y="18"/>
                    <a:pt x="25" y="20"/>
                    <a:pt x="22" y="23"/>
                  </a:cubicBezTo>
                  <a:cubicBezTo>
                    <a:pt x="26" y="27"/>
                    <a:pt x="29" y="31"/>
                    <a:pt x="31" y="34"/>
                  </a:cubicBezTo>
                  <a:cubicBezTo>
                    <a:pt x="33" y="36"/>
                    <a:pt x="36" y="40"/>
                    <a:pt x="39" y="43"/>
                  </a:cubicBezTo>
                  <a:cubicBezTo>
                    <a:pt x="40" y="44"/>
                    <a:pt x="41" y="45"/>
                    <a:pt x="42" y="46"/>
                  </a:cubicBezTo>
                  <a:cubicBezTo>
                    <a:pt x="43" y="47"/>
                    <a:pt x="44" y="47"/>
                    <a:pt x="44" y="48"/>
                  </a:cubicBezTo>
                  <a:cubicBezTo>
                    <a:pt x="45" y="48"/>
                    <a:pt x="46" y="48"/>
                    <a:pt x="47" y="49"/>
                  </a:cubicBezTo>
                  <a:cubicBezTo>
                    <a:pt x="48" y="49"/>
                    <a:pt x="48" y="49"/>
                    <a:pt x="49" y="49"/>
                  </a:cubicBezTo>
                  <a:lnTo>
                    <a:pt x="49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460576" y="1452985"/>
              <a:ext cx="87313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2 w 23"/>
                <a:gd name="T7" fmla="*/ 49 h 51"/>
                <a:gd name="T8" fmla="*/ 5 w 23"/>
                <a:gd name="T9" fmla="*/ 48 h 51"/>
                <a:gd name="T10" fmla="*/ 7 w 23"/>
                <a:gd name="T11" fmla="*/ 47 h 51"/>
                <a:gd name="T12" fmla="*/ 7 w 23"/>
                <a:gd name="T13" fmla="*/ 45 h 51"/>
                <a:gd name="T14" fmla="*/ 7 w 23"/>
                <a:gd name="T15" fmla="*/ 8 h 51"/>
                <a:gd name="T16" fmla="*/ 7 w 23"/>
                <a:gd name="T17" fmla="*/ 6 h 51"/>
                <a:gd name="T18" fmla="*/ 5 w 23"/>
                <a:gd name="T19" fmla="*/ 4 h 51"/>
                <a:gd name="T20" fmla="*/ 2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7 w 23"/>
                <a:gd name="T33" fmla="*/ 4 h 51"/>
                <a:gd name="T34" fmla="*/ 15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5 w 23"/>
                <a:gd name="T41" fmla="*/ 46 h 51"/>
                <a:gd name="T42" fmla="*/ 17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2" y="49"/>
                  </a:cubicBezTo>
                  <a:cubicBezTo>
                    <a:pt x="4" y="49"/>
                    <a:pt x="4" y="48"/>
                    <a:pt x="5" y="48"/>
                  </a:cubicBezTo>
                  <a:cubicBezTo>
                    <a:pt x="6" y="48"/>
                    <a:pt x="6" y="47"/>
                    <a:pt x="7" y="47"/>
                  </a:cubicBezTo>
                  <a:cubicBezTo>
                    <a:pt x="7" y="46"/>
                    <a:pt x="7" y="46"/>
                    <a:pt x="7" y="4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8" y="48"/>
                    <a:pt x="18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554239" y="1452985"/>
              <a:ext cx="207963" cy="196850"/>
            </a:xfrm>
            <a:custGeom>
              <a:avLst/>
              <a:gdLst>
                <a:gd name="T0" fmla="*/ 55 w 55"/>
                <a:gd name="T1" fmla="*/ 3 h 52"/>
                <a:gd name="T2" fmla="*/ 51 w 55"/>
                <a:gd name="T3" fmla="*/ 4 h 52"/>
                <a:gd name="T4" fmla="*/ 48 w 55"/>
                <a:gd name="T5" fmla="*/ 5 h 52"/>
                <a:gd name="T6" fmla="*/ 47 w 55"/>
                <a:gd name="T7" fmla="*/ 8 h 52"/>
                <a:gd name="T8" fmla="*/ 46 w 55"/>
                <a:gd name="T9" fmla="*/ 15 h 52"/>
                <a:gd name="T10" fmla="*/ 46 w 55"/>
                <a:gd name="T11" fmla="*/ 52 h 52"/>
                <a:gd name="T12" fmla="*/ 43 w 55"/>
                <a:gd name="T13" fmla="*/ 52 h 52"/>
                <a:gd name="T14" fmla="*/ 12 w 55"/>
                <a:gd name="T15" fmla="*/ 10 h 52"/>
                <a:gd name="T16" fmla="*/ 12 w 55"/>
                <a:gd name="T17" fmla="*/ 37 h 52"/>
                <a:gd name="T18" fmla="*/ 13 w 55"/>
                <a:gd name="T19" fmla="*/ 43 h 52"/>
                <a:gd name="T20" fmla="*/ 14 w 55"/>
                <a:gd name="T21" fmla="*/ 47 h 52"/>
                <a:gd name="T22" fmla="*/ 18 w 55"/>
                <a:gd name="T23" fmla="*/ 48 h 52"/>
                <a:gd name="T24" fmla="*/ 21 w 55"/>
                <a:gd name="T25" fmla="*/ 49 h 52"/>
                <a:gd name="T26" fmla="*/ 21 w 55"/>
                <a:gd name="T27" fmla="*/ 51 h 52"/>
                <a:gd name="T28" fmla="*/ 0 w 55"/>
                <a:gd name="T29" fmla="*/ 51 h 52"/>
                <a:gd name="T30" fmla="*/ 0 w 55"/>
                <a:gd name="T31" fmla="*/ 49 h 52"/>
                <a:gd name="T32" fmla="*/ 4 w 55"/>
                <a:gd name="T33" fmla="*/ 48 h 52"/>
                <a:gd name="T34" fmla="*/ 7 w 55"/>
                <a:gd name="T35" fmla="*/ 47 h 52"/>
                <a:gd name="T36" fmla="*/ 8 w 55"/>
                <a:gd name="T37" fmla="*/ 44 h 52"/>
                <a:gd name="T38" fmla="*/ 9 w 55"/>
                <a:gd name="T39" fmla="*/ 37 h 52"/>
                <a:gd name="T40" fmla="*/ 9 w 55"/>
                <a:gd name="T41" fmla="*/ 12 h 52"/>
                <a:gd name="T42" fmla="*/ 8 w 55"/>
                <a:gd name="T43" fmla="*/ 9 h 52"/>
                <a:gd name="T44" fmla="*/ 7 w 55"/>
                <a:gd name="T45" fmla="*/ 6 h 52"/>
                <a:gd name="T46" fmla="*/ 3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4 w 55"/>
                <a:gd name="T53" fmla="*/ 0 h 52"/>
                <a:gd name="T54" fmla="*/ 43 w 55"/>
                <a:gd name="T55" fmla="*/ 39 h 52"/>
                <a:gd name="T56" fmla="*/ 43 w 55"/>
                <a:gd name="T57" fmla="*/ 15 h 52"/>
                <a:gd name="T58" fmla="*/ 42 w 55"/>
                <a:gd name="T59" fmla="*/ 8 h 52"/>
                <a:gd name="T60" fmla="*/ 41 w 55"/>
                <a:gd name="T61" fmla="*/ 5 h 52"/>
                <a:gd name="T62" fmla="*/ 37 w 55"/>
                <a:gd name="T63" fmla="*/ 4 h 52"/>
                <a:gd name="T64" fmla="*/ 34 w 55"/>
                <a:gd name="T65" fmla="*/ 3 h 52"/>
                <a:gd name="T66" fmla="*/ 34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4" y="3"/>
                    <a:pt x="53" y="3"/>
                    <a:pt x="51" y="4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5"/>
                    <a:pt x="47" y="6"/>
                    <a:pt x="47" y="8"/>
                  </a:cubicBezTo>
                  <a:cubicBezTo>
                    <a:pt x="46" y="10"/>
                    <a:pt x="46" y="12"/>
                    <a:pt x="46" y="1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2" y="42"/>
                    <a:pt x="13" y="43"/>
                  </a:cubicBezTo>
                  <a:cubicBezTo>
                    <a:pt x="13" y="45"/>
                    <a:pt x="14" y="46"/>
                    <a:pt x="14" y="47"/>
                  </a:cubicBezTo>
                  <a:cubicBezTo>
                    <a:pt x="15" y="47"/>
                    <a:pt x="16" y="48"/>
                    <a:pt x="18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4" y="48"/>
                  </a:cubicBezTo>
                  <a:cubicBezTo>
                    <a:pt x="5" y="48"/>
                    <a:pt x="6" y="47"/>
                    <a:pt x="7" y="47"/>
                  </a:cubicBezTo>
                  <a:cubicBezTo>
                    <a:pt x="7" y="46"/>
                    <a:pt x="8" y="45"/>
                    <a:pt x="8" y="44"/>
                  </a:cubicBezTo>
                  <a:cubicBezTo>
                    <a:pt x="9" y="43"/>
                    <a:pt x="9" y="40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5"/>
                    <a:pt x="5" y="5"/>
                    <a:pt x="3" y="4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2"/>
                    <a:pt x="43" y="10"/>
                    <a:pt x="42" y="8"/>
                  </a:cubicBezTo>
                  <a:cubicBezTo>
                    <a:pt x="42" y="7"/>
                    <a:pt x="41" y="6"/>
                    <a:pt x="41" y="5"/>
                  </a:cubicBezTo>
                  <a:cubicBezTo>
                    <a:pt x="40" y="5"/>
                    <a:pt x="39" y="4"/>
                    <a:pt x="37" y="4"/>
                  </a:cubicBezTo>
                  <a:cubicBezTo>
                    <a:pt x="36" y="3"/>
                    <a:pt x="35" y="3"/>
                    <a:pt x="34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773314" y="1449810"/>
              <a:ext cx="187325" cy="203200"/>
            </a:xfrm>
            <a:custGeom>
              <a:avLst/>
              <a:gdLst>
                <a:gd name="T0" fmla="*/ 50 w 50"/>
                <a:gd name="T1" fmla="*/ 32 h 54"/>
                <a:gd name="T2" fmla="*/ 48 w 50"/>
                <a:gd name="T3" fmla="*/ 32 h 54"/>
                <a:gd name="T4" fmla="*/ 45 w 50"/>
                <a:gd name="T5" fmla="*/ 33 h 54"/>
                <a:gd name="T6" fmla="*/ 44 w 50"/>
                <a:gd name="T7" fmla="*/ 35 h 54"/>
                <a:gd name="T8" fmla="*/ 43 w 50"/>
                <a:gd name="T9" fmla="*/ 37 h 54"/>
                <a:gd name="T10" fmla="*/ 43 w 50"/>
                <a:gd name="T11" fmla="*/ 41 h 54"/>
                <a:gd name="T12" fmla="*/ 43 w 50"/>
                <a:gd name="T13" fmla="*/ 47 h 54"/>
                <a:gd name="T14" fmla="*/ 43 w 50"/>
                <a:gd name="T15" fmla="*/ 49 h 54"/>
                <a:gd name="T16" fmla="*/ 34 w 50"/>
                <a:gd name="T17" fmla="*/ 52 h 54"/>
                <a:gd name="T18" fmla="*/ 25 w 50"/>
                <a:gd name="T19" fmla="*/ 54 h 54"/>
                <a:gd name="T20" fmla="*/ 15 w 50"/>
                <a:gd name="T21" fmla="*/ 52 h 54"/>
                <a:gd name="T22" fmla="*/ 7 w 50"/>
                <a:gd name="T23" fmla="*/ 47 h 54"/>
                <a:gd name="T24" fmla="*/ 2 w 50"/>
                <a:gd name="T25" fmla="*/ 38 h 54"/>
                <a:gd name="T26" fmla="*/ 0 w 50"/>
                <a:gd name="T27" fmla="*/ 27 h 54"/>
                <a:gd name="T28" fmla="*/ 2 w 50"/>
                <a:gd name="T29" fmla="*/ 17 h 54"/>
                <a:gd name="T30" fmla="*/ 7 w 50"/>
                <a:gd name="T31" fmla="*/ 8 h 54"/>
                <a:gd name="T32" fmla="*/ 15 w 50"/>
                <a:gd name="T33" fmla="*/ 2 h 54"/>
                <a:gd name="T34" fmla="*/ 25 w 50"/>
                <a:gd name="T35" fmla="*/ 0 h 54"/>
                <a:gd name="T36" fmla="*/ 33 w 50"/>
                <a:gd name="T37" fmla="*/ 1 h 54"/>
                <a:gd name="T38" fmla="*/ 39 w 50"/>
                <a:gd name="T39" fmla="*/ 4 h 54"/>
                <a:gd name="T40" fmla="*/ 40 w 50"/>
                <a:gd name="T41" fmla="*/ 1 h 54"/>
                <a:gd name="T42" fmla="*/ 43 w 50"/>
                <a:gd name="T43" fmla="*/ 1 h 54"/>
                <a:gd name="T44" fmla="*/ 43 w 50"/>
                <a:gd name="T45" fmla="*/ 19 h 54"/>
                <a:gd name="T46" fmla="*/ 40 w 50"/>
                <a:gd name="T47" fmla="*/ 19 h 54"/>
                <a:gd name="T48" fmla="*/ 38 w 50"/>
                <a:gd name="T49" fmla="*/ 13 h 54"/>
                <a:gd name="T50" fmla="*/ 36 w 50"/>
                <a:gd name="T51" fmla="*/ 8 h 54"/>
                <a:gd name="T52" fmla="*/ 31 w 50"/>
                <a:gd name="T53" fmla="*/ 5 h 54"/>
                <a:gd name="T54" fmla="*/ 25 w 50"/>
                <a:gd name="T55" fmla="*/ 3 h 54"/>
                <a:gd name="T56" fmla="*/ 18 w 50"/>
                <a:gd name="T57" fmla="*/ 5 h 54"/>
                <a:gd name="T58" fmla="*/ 13 w 50"/>
                <a:gd name="T59" fmla="*/ 10 h 54"/>
                <a:gd name="T60" fmla="*/ 10 w 50"/>
                <a:gd name="T61" fmla="*/ 17 h 54"/>
                <a:gd name="T62" fmla="*/ 9 w 50"/>
                <a:gd name="T63" fmla="*/ 27 h 54"/>
                <a:gd name="T64" fmla="*/ 10 w 50"/>
                <a:gd name="T65" fmla="*/ 36 h 54"/>
                <a:gd name="T66" fmla="*/ 13 w 50"/>
                <a:gd name="T67" fmla="*/ 44 h 54"/>
                <a:gd name="T68" fmla="*/ 19 w 50"/>
                <a:gd name="T69" fmla="*/ 49 h 54"/>
                <a:gd name="T70" fmla="*/ 26 w 50"/>
                <a:gd name="T71" fmla="*/ 50 h 54"/>
                <a:gd name="T72" fmla="*/ 32 w 50"/>
                <a:gd name="T73" fmla="*/ 49 h 54"/>
                <a:gd name="T74" fmla="*/ 36 w 50"/>
                <a:gd name="T75" fmla="*/ 47 h 54"/>
                <a:gd name="T76" fmla="*/ 36 w 50"/>
                <a:gd name="T77" fmla="*/ 44 h 54"/>
                <a:gd name="T78" fmla="*/ 36 w 50"/>
                <a:gd name="T79" fmla="*/ 40 h 54"/>
                <a:gd name="T80" fmla="*/ 36 w 50"/>
                <a:gd name="T81" fmla="*/ 38 h 54"/>
                <a:gd name="T82" fmla="*/ 36 w 50"/>
                <a:gd name="T83" fmla="*/ 35 h 54"/>
                <a:gd name="T84" fmla="*/ 34 w 50"/>
                <a:gd name="T85" fmla="*/ 33 h 54"/>
                <a:gd name="T86" fmla="*/ 31 w 50"/>
                <a:gd name="T87" fmla="*/ 32 h 54"/>
                <a:gd name="T88" fmla="*/ 28 w 50"/>
                <a:gd name="T89" fmla="*/ 32 h 54"/>
                <a:gd name="T90" fmla="*/ 28 w 50"/>
                <a:gd name="T91" fmla="*/ 29 h 54"/>
                <a:gd name="T92" fmla="*/ 50 w 50"/>
                <a:gd name="T93" fmla="*/ 29 h 54"/>
                <a:gd name="T94" fmla="*/ 50 w 50"/>
                <a:gd name="T95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54">
                  <a:moveTo>
                    <a:pt x="50" y="32"/>
                  </a:moveTo>
                  <a:cubicBezTo>
                    <a:pt x="49" y="32"/>
                    <a:pt x="49" y="32"/>
                    <a:pt x="48" y="32"/>
                  </a:cubicBezTo>
                  <a:cubicBezTo>
                    <a:pt x="47" y="32"/>
                    <a:pt x="46" y="33"/>
                    <a:pt x="45" y="33"/>
                  </a:cubicBezTo>
                  <a:cubicBezTo>
                    <a:pt x="44" y="33"/>
                    <a:pt x="44" y="34"/>
                    <a:pt x="44" y="35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4"/>
                    <a:pt x="43" y="46"/>
                    <a:pt x="43" y="47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0" y="51"/>
                    <a:pt x="37" y="52"/>
                    <a:pt x="34" y="52"/>
                  </a:cubicBezTo>
                  <a:cubicBezTo>
                    <a:pt x="31" y="53"/>
                    <a:pt x="28" y="54"/>
                    <a:pt x="25" y="54"/>
                  </a:cubicBezTo>
                  <a:cubicBezTo>
                    <a:pt x="21" y="54"/>
                    <a:pt x="18" y="53"/>
                    <a:pt x="15" y="52"/>
                  </a:cubicBezTo>
                  <a:cubicBezTo>
                    <a:pt x="12" y="51"/>
                    <a:pt x="10" y="49"/>
                    <a:pt x="7" y="47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1" y="35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4"/>
                    <a:pt x="15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8" y="0"/>
                    <a:pt x="31" y="1"/>
                    <a:pt x="33" y="1"/>
                  </a:cubicBezTo>
                  <a:cubicBezTo>
                    <a:pt x="35" y="2"/>
                    <a:pt x="37" y="3"/>
                    <a:pt x="39" y="4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7"/>
                    <a:pt x="39" y="15"/>
                    <a:pt x="38" y="13"/>
                  </a:cubicBezTo>
                  <a:cubicBezTo>
                    <a:pt x="38" y="12"/>
                    <a:pt x="37" y="10"/>
                    <a:pt x="36" y="8"/>
                  </a:cubicBezTo>
                  <a:cubicBezTo>
                    <a:pt x="34" y="7"/>
                    <a:pt x="33" y="6"/>
                    <a:pt x="31" y="5"/>
                  </a:cubicBezTo>
                  <a:cubicBezTo>
                    <a:pt x="30" y="4"/>
                    <a:pt x="28" y="3"/>
                    <a:pt x="25" y="3"/>
                  </a:cubicBezTo>
                  <a:cubicBezTo>
                    <a:pt x="23" y="3"/>
                    <a:pt x="20" y="4"/>
                    <a:pt x="18" y="5"/>
                  </a:cubicBezTo>
                  <a:cubicBezTo>
                    <a:pt x="16" y="6"/>
                    <a:pt x="15" y="7"/>
                    <a:pt x="13" y="10"/>
                  </a:cubicBezTo>
                  <a:cubicBezTo>
                    <a:pt x="12" y="12"/>
                    <a:pt x="11" y="14"/>
                    <a:pt x="10" y="17"/>
                  </a:cubicBezTo>
                  <a:cubicBezTo>
                    <a:pt x="9" y="20"/>
                    <a:pt x="9" y="23"/>
                    <a:pt x="9" y="27"/>
                  </a:cubicBezTo>
                  <a:cubicBezTo>
                    <a:pt x="9" y="30"/>
                    <a:pt x="9" y="33"/>
                    <a:pt x="10" y="36"/>
                  </a:cubicBezTo>
                  <a:cubicBezTo>
                    <a:pt x="11" y="39"/>
                    <a:pt x="12" y="41"/>
                    <a:pt x="13" y="44"/>
                  </a:cubicBezTo>
                  <a:cubicBezTo>
                    <a:pt x="15" y="46"/>
                    <a:pt x="17" y="47"/>
                    <a:pt x="19" y="49"/>
                  </a:cubicBezTo>
                  <a:cubicBezTo>
                    <a:pt x="21" y="50"/>
                    <a:pt x="24" y="50"/>
                    <a:pt x="26" y="50"/>
                  </a:cubicBezTo>
                  <a:cubicBezTo>
                    <a:pt x="28" y="50"/>
                    <a:pt x="30" y="50"/>
                    <a:pt x="32" y="49"/>
                  </a:cubicBezTo>
                  <a:cubicBezTo>
                    <a:pt x="34" y="49"/>
                    <a:pt x="35" y="48"/>
                    <a:pt x="36" y="47"/>
                  </a:cubicBezTo>
                  <a:cubicBezTo>
                    <a:pt x="36" y="46"/>
                    <a:pt x="36" y="45"/>
                    <a:pt x="36" y="44"/>
                  </a:cubicBezTo>
                  <a:cubicBezTo>
                    <a:pt x="36" y="42"/>
                    <a:pt x="36" y="41"/>
                    <a:pt x="36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4"/>
                    <a:pt x="34" y="33"/>
                  </a:cubicBezTo>
                  <a:cubicBezTo>
                    <a:pt x="33" y="33"/>
                    <a:pt x="32" y="33"/>
                    <a:pt x="31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0" y="29"/>
                    <a:pt x="50" y="29"/>
                    <a:pt x="50" y="29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3040014" y="1452985"/>
              <a:ext cx="195263" cy="200025"/>
            </a:xfrm>
            <a:custGeom>
              <a:avLst/>
              <a:gdLst>
                <a:gd name="T0" fmla="*/ 52 w 52"/>
                <a:gd name="T1" fmla="*/ 3 h 53"/>
                <a:gd name="T2" fmla="*/ 49 w 52"/>
                <a:gd name="T3" fmla="*/ 3 h 53"/>
                <a:gd name="T4" fmla="*/ 46 w 52"/>
                <a:gd name="T5" fmla="*/ 5 h 53"/>
                <a:gd name="T6" fmla="*/ 44 w 52"/>
                <a:gd name="T7" fmla="*/ 8 h 53"/>
                <a:gd name="T8" fmla="*/ 44 w 52"/>
                <a:gd name="T9" fmla="*/ 14 h 53"/>
                <a:gd name="T10" fmla="*/ 44 w 52"/>
                <a:gd name="T11" fmla="*/ 36 h 53"/>
                <a:gd name="T12" fmla="*/ 42 w 52"/>
                <a:gd name="T13" fmla="*/ 44 h 53"/>
                <a:gd name="T14" fmla="*/ 37 w 52"/>
                <a:gd name="T15" fmla="*/ 49 h 53"/>
                <a:gd name="T16" fmla="*/ 31 w 52"/>
                <a:gd name="T17" fmla="*/ 52 h 53"/>
                <a:gd name="T18" fmla="*/ 25 w 52"/>
                <a:gd name="T19" fmla="*/ 53 h 53"/>
                <a:gd name="T20" fmla="*/ 17 w 52"/>
                <a:gd name="T21" fmla="*/ 51 h 53"/>
                <a:gd name="T22" fmla="*/ 11 w 52"/>
                <a:gd name="T23" fmla="*/ 48 h 53"/>
                <a:gd name="T24" fmla="*/ 8 w 52"/>
                <a:gd name="T25" fmla="*/ 43 h 53"/>
                <a:gd name="T26" fmla="*/ 6 w 52"/>
                <a:gd name="T27" fmla="*/ 38 h 53"/>
                <a:gd name="T28" fmla="*/ 6 w 52"/>
                <a:gd name="T29" fmla="*/ 8 h 53"/>
                <a:gd name="T30" fmla="*/ 6 w 52"/>
                <a:gd name="T31" fmla="*/ 6 h 53"/>
                <a:gd name="T32" fmla="*/ 4 w 52"/>
                <a:gd name="T33" fmla="*/ 4 h 53"/>
                <a:gd name="T34" fmla="*/ 2 w 52"/>
                <a:gd name="T35" fmla="*/ 3 h 53"/>
                <a:gd name="T36" fmla="*/ 0 w 52"/>
                <a:gd name="T37" fmla="*/ 3 h 53"/>
                <a:gd name="T38" fmla="*/ 0 w 52"/>
                <a:gd name="T39" fmla="*/ 0 h 53"/>
                <a:gd name="T40" fmla="*/ 21 w 52"/>
                <a:gd name="T41" fmla="*/ 0 h 53"/>
                <a:gd name="T42" fmla="*/ 21 w 52"/>
                <a:gd name="T43" fmla="*/ 3 h 53"/>
                <a:gd name="T44" fmla="*/ 18 w 52"/>
                <a:gd name="T45" fmla="*/ 3 h 53"/>
                <a:gd name="T46" fmla="*/ 16 w 52"/>
                <a:gd name="T47" fmla="*/ 4 h 53"/>
                <a:gd name="T48" fmla="*/ 14 w 52"/>
                <a:gd name="T49" fmla="*/ 5 h 53"/>
                <a:gd name="T50" fmla="*/ 14 w 52"/>
                <a:gd name="T51" fmla="*/ 8 h 53"/>
                <a:gd name="T52" fmla="*/ 14 w 52"/>
                <a:gd name="T53" fmla="*/ 36 h 53"/>
                <a:gd name="T54" fmla="*/ 15 w 52"/>
                <a:gd name="T55" fmla="*/ 40 h 53"/>
                <a:gd name="T56" fmla="*/ 16 w 52"/>
                <a:gd name="T57" fmla="*/ 44 h 53"/>
                <a:gd name="T58" fmla="*/ 20 w 52"/>
                <a:gd name="T59" fmla="*/ 47 h 53"/>
                <a:gd name="T60" fmla="*/ 27 w 52"/>
                <a:gd name="T61" fmla="*/ 49 h 53"/>
                <a:gd name="T62" fmla="*/ 33 w 52"/>
                <a:gd name="T63" fmla="*/ 47 h 53"/>
                <a:gd name="T64" fmla="*/ 38 w 52"/>
                <a:gd name="T65" fmla="*/ 44 h 53"/>
                <a:gd name="T66" fmla="*/ 40 w 52"/>
                <a:gd name="T67" fmla="*/ 40 h 53"/>
                <a:gd name="T68" fmla="*/ 40 w 52"/>
                <a:gd name="T69" fmla="*/ 36 h 53"/>
                <a:gd name="T70" fmla="*/ 40 w 52"/>
                <a:gd name="T71" fmla="*/ 15 h 53"/>
                <a:gd name="T72" fmla="*/ 40 w 52"/>
                <a:gd name="T73" fmla="*/ 8 h 53"/>
                <a:gd name="T74" fmla="*/ 38 w 52"/>
                <a:gd name="T75" fmla="*/ 5 h 53"/>
                <a:gd name="T76" fmla="*/ 35 w 52"/>
                <a:gd name="T77" fmla="*/ 4 h 53"/>
                <a:gd name="T78" fmla="*/ 31 w 52"/>
                <a:gd name="T79" fmla="*/ 3 h 53"/>
                <a:gd name="T80" fmla="*/ 31 w 52"/>
                <a:gd name="T81" fmla="*/ 0 h 53"/>
                <a:gd name="T82" fmla="*/ 52 w 52"/>
                <a:gd name="T83" fmla="*/ 0 h 53"/>
                <a:gd name="T84" fmla="*/ 52 w 52"/>
                <a:gd name="T8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3">
                  <a:moveTo>
                    <a:pt x="52" y="3"/>
                  </a:moveTo>
                  <a:cubicBezTo>
                    <a:pt x="51" y="3"/>
                    <a:pt x="50" y="3"/>
                    <a:pt x="49" y="3"/>
                  </a:cubicBezTo>
                  <a:cubicBezTo>
                    <a:pt x="48" y="4"/>
                    <a:pt x="47" y="4"/>
                    <a:pt x="46" y="5"/>
                  </a:cubicBezTo>
                  <a:cubicBezTo>
                    <a:pt x="45" y="5"/>
                    <a:pt x="45" y="6"/>
                    <a:pt x="44" y="8"/>
                  </a:cubicBezTo>
                  <a:cubicBezTo>
                    <a:pt x="44" y="10"/>
                    <a:pt x="44" y="12"/>
                    <a:pt x="4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9"/>
                    <a:pt x="43" y="42"/>
                    <a:pt x="42" y="44"/>
                  </a:cubicBezTo>
                  <a:cubicBezTo>
                    <a:pt x="41" y="46"/>
                    <a:pt x="39" y="48"/>
                    <a:pt x="37" y="49"/>
                  </a:cubicBezTo>
                  <a:cubicBezTo>
                    <a:pt x="36" y="50"/>
                    <a:pt x="34" y="51"/>
                    <a:pt x="31" y="52"/>
                  </a:cubicBezTo>
                  <a:cubicBezTo>
                    <a:pt x="29" y="52"/>
                    <a:pt x="27" y="53"/>
                    <a:pt x="25" y="53"/>
                  </a:cubicBezTo>
                  <a:cubicBezTo>
                    <a:pt x="22" y="53"/>
                    <a:pt x="20" y="52"/>
                    <a:pt x="17" y="51"/>
                  </a:cubicBezTo>
                  <a:cubicBezTo>
                    <a:pt x="15" y="51"/>
                    <a:pt x="13" y="49"/>
                    <a:pt x="11" y="48"/>
                  </a:cubicBezTo>
                  <a:cubicBezTo>
                    <a:pt x="10" y="47"/>
                    <a:pt x="8" y="45"/>
                    <a:pt x="8" y="43"/>
                  </a:cubicBezTo>
                  <a:cubicBezTo>
                    <a:pt x="7" y="42"/>
                    <a:pt x="6" y="40"/>
                    <a:pt x="6" y="3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5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8"/>
                    <a:pt x="15" y="40"/>
                  </a:cubicBezTo>
                  <a:cubicBezTo>
                    <a:pt x="15" y="41"/>
                    <a:pt x="15" y="43"/>
                    <a:pt x="16" y="44"/>
                  </a:cubicBezTo>
                  <a:cubicBezTo>
                    <a:pt x="17" y="45"/>
                    <a:pt x="19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9" y="49"/>
                    <a:pt x="32" y="48"/>
                    <a:pt x="33" y="47"/>
                  </a:cubicBezTo>
                  <a:cubicBezTo>
                    <a:pt x="35" y="46"/>
                    <a:pt x="37" y="45"/>
                    <a:pt x="38" y="44"/>
                  </a:cubicBezTo>
                  <a:cubicBezTo>
                    <a:pt x="39" y="43"/>
                    <a:pt x="39" y="41"/>
                    <a:pt x="40" y="40"/>
                  </a:cubicBezTo>
                  <a:cubicBezTo>
                    <a:pt x="40" y="39"/>
                    <a:pt x="40" y="37"/>
                    <a:pt x="40" y="3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2"/>
                    <a:pt x="40" y="10"/>
                    <a:pt x="40" y="8"/>
                  </a:cubicBezTo>
                  <a:cubicBezTo>
                    <a:pt x="39" y="7"/>
                    <a:pt x="39" y="6"/>
                    <a:pt x="38" y="5"/>
                  </a:cubicBezTo>
                  <a:cubicBezTo>
                    <a:pt x="37" y="4"/>
                    <a:pt x="36" y="4"/>
                    <a:pt x="35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3243214" y="1452985"/>
              <a:ext cx="206375" cy="196850"/>
            </a:xfrm>
            <a:custGeom>
              <a:avLst/>
              <a:gdLst>
                <a:gd name="T0" fmla="*/ 55 w 55"/>
                <a:gd name="T1" fmla="*/ 3 h 52"/>
                <a:gd name="T2" fmla="*/ 52 w 55"/>
                <a:gd name="T3" fmla="*/ 4 h 52"/>
                <a:gd name="T4" fmla="*/ 49 w 55"/>
                <a:gd name="T5" fmla="*/ 5 h 52"/>
                <a:gd name="T6" fmla="*/ 48 w 55"/>
                <a:gd name="T7" fmla="*/ 8 h 52"/>
                <a:gd name="T8" fmla="*/ 47 w 55"/>
                <a:gd name="T9" fmla="*/ 15 h 52"/>
                <a:gd name="T10" fmla="*/ 47 w 55"/>
                <a:gd name="T11" fmla="*/ 52 h 52"/>
                <a:gd name="T12" fmla="*/ 44 w 55"/>
                <a:gd name="T13" fmla="*/ 52 h 52"/>
                <a:gd name="T14" fmla="*/ 13 w 55"/>
                <a:gd name="T15" fmla="*/ 10 h 52"/>
                <a:gd name="T16" fmla="*/ 13 w 55"/>
                <a:gd name="T17" fmla="*/ 37 h 52"/>
                <a:gd name="T18" fmla="*/ 14 w 55"/>
                <a:gd name="T19" fmla="*/ 43 h 52"/>
                <a:gd name="T20" fmla="*/ 15 w 55"/>
                <a:gd name="T21" fmla="*/ 47 h 52"/>
                <a:gd name="T22" fmla="*/ 19 w 55"/>
                <a:gd name="T23" fmla="*/ 48 h 52"/>
                <a:gd name="T24" fmla="*/ 22 w 55"/>
                <a:gd name="T25" fmla="*/ 49 h 52"/>
                <a:gd name="T26" fmla="*/ 22 w 55"/>
                <a:gd name="T27" fmla="*/ 51 h 52"/>
                <a:gd name="T28" fmla="*/ 1 w 55"/>
                <a:gd name="T29" fmla="*/ 51 h 52"/>
                <a:gd name="T30" fmla="*/ 1 w 55"/>
                <a:gd name="T31" fmla="*/ 49 h 52"/>
                <a:gd name="T32" fmla="*/ 5 w 55"/>
                <a:gd name="T33" fmla="*/ 48 h 52"/>
                <a:gd name="T34" fmla="*/ 7 w 55"/>
                <a:gd name="T35" fmla="*/ 47 h 52"/>
                <a:gd name="T36" fmla="*/ 9 w 55"/>
                <a:gd name="T37" fmla="*/ 44 h 52"/>
                <a:gd name="T38" fmla="*/ 10 w 55"/>
                <a:gd name="T39" fmla="*/ 37 h 52"/>
                <a:gd name="T40" fmla="*/ 10 w 55"/>
                <a:gd name="T41" fmla="*/ 12 h 52"/>
                <a:gd name="T42" fmla="*/ 9 w 55"/>
                <a:gd name="T43" fmla="*/ 9 h 52"/>
                <a:gd name="T44" fmla="*/ 8 w 55"/>
                <a:gd name="T45" fmla="*/ 6 h 52"/>
                <a:gd name="T46" fmla="*/ 4 w 55"/>
                <a:gd name="T47" fmla="*/ 4 h 52"/>
                <a:gd name="T48" fmla="*/ 0 w 55"/>
                <a:gd name="T49" fmla="*/ 3 h 52"/>
                <a:gd name="T50" fmla="*/ 0 w 55"/>
                <a:gd name="T51" fmla="*/ 0 h 52"/>
                <a:gd name="T52" fmla="*/ 15 w 55"/>
                <a:gd name="T53" fmla="*/ 0 h 52"/>
                <a:gd name="T54" fmla="*/ 44 w 55"/>
                <a:gd name="T55" fmla="*/ 39 h 52"/>
                <a:gd name="T56" fmla="*/ 44 w 55"/>
                <a:gd name="T57" fmla="*/ 15 h 52"/>
                <a:gd name="T58" fmla="*/ 43 w 55"/>
                <a:gd name="T59" fmla="*/ 8 h 52"/>
                <a:gd name="T60" fmla="*/ 41 w 55"/>
                <a:gd name="T61" fmla="*/ 5 h 52"/>
                <a:gd name="T62" fmla="*/ 38 w 55"/>
                <a:gd name="T63" fmla="*/ 4 h 52"/>
                <a:gd name="T64" fmla="*/ 35 w 55"/>
                <a:gd name="T65" fmla="*/ 3 h 52"/>
                <a:gd name="T66" fmla="*/ 35 w 55"/>
                <a:gd name="T67" fmla="*/ 0 h 52"/>
                <a:gd name="T68" fmla="*/ 55 w 55"/>
                <a:gd name="T69" fmla="*/ 0 h 52"/>
                <a:gd name="T70" fmla="*/ 55 w 55"/>
                <a:gd name="T7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52">
                  <a:moveTo>
                    <a:pt x="55" y="3"/>
                  </a:moveTo>
                  <a:cubicBezTo>
                    <a:pt x="55" y="3"/>
                    <a:pt x="54" y="3"/>
                    <a:pt x="52" y="4"/>
                  </a:cubicBezTo>
                  <a:cubicBezTo>
                    <a:pt x="51" y="4"/>
                    <a:pt x="50" y="4"/>
                    <a:pt x="49" y="5"/>
                  </a:cubicBezTo>
                  <a:cubicBezTo>
                    <a:pt x="48" y="5"/>
                    <a:pt x="48" y="6"/>
                    <a:pt x="48" y="8"/>
                  </a:cubicBezTo>
                  <a:cubicBezTo>
                    <a:pt x="47" y="10"/>
                    <a:pt x="47" y="12"/>
                    <a:pt x="47" y="15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9"/>
                    <a:pt x="13" y="42"/>
                    <a:pt x="14" y="43"/>
                  </a:cubicBezTo>
                  <a:cubicBezTo>
                    <a:pt x="14" y="45"/>
                    <a:pt x="15" y="46"/>
                    <a:pt x="15" y="47"/>
                  </a:cubicBezTo>
                  <a:cubicBezTo>
                    <a:pt x="16" y="47"/>
                    <a:pt x="17" y="48"/>
                    <a:pt x="19" y="48"/>
                  </a:cubicBezTo>
                  <a:cubicBezTo>
                    <a:pt x="20" y="49"/>
                    <a:pt x="22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9"/>
                    <a:pt x="3" y="49"/>
                    <a:pt x="5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9" y="45"/>
                    <a:pt x="9" y="44"/>
                  </a:cubicBezTo>
                  <a:cubicBezTo>
                    <a:pt x="9" y="43"/>
                    <a:pt x="10" y="40"/>
                    <a:pt x="10" y="3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5"/>
                    <a:pt x="6" y="5"/>
                    <a:pt x="4" y="4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2"/>
                    <a:pt x="43" y="10"/>
                    <a:pt x="43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3457526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8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8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1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6 w 23"/>
                <a:gd name="T37" fmla="*/ 7 h 51"/>
                <a:gd name="T38" fmla="*/ 16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7" y="48"/>
                    <a:pt x="7" y="47"/>
                    <a:pt x="8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7" y="47"/>
                    <a:pt x="17" y="47"/>
                    <a:pt x="18" y="48"/>
                  </a:cubicBezTo>
                  <a:cubicBezTo>
                    <a:pt x="19" y="48"/>
                    <a:pt x="19" y="48"/>
                    <a:pt x="20" y="48"/>
                  </a:cubicBezTo>
                  <a:cubicBezTo>
                    <a:pt x="22" y="49"/>
                    <a:pt x="23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3551189" y="1452985"/>
              <a:ext cx="195263" cy="196850"/>
            </a:xfrm>
            <a:custGeom>
              <a:avLst/>
              <a:gdLst>
                <a:gd name="T0" fmla="*/ 52 w 52"/>
                <a:gd name="T1" fmla="*/ 3 h 52"/>
                <a:gd name="T2" fmla="*/ 50 w 52"/>
                <a:gd name="T3" fmla="*/ 3 h 52"/>
                <a:gd name="T4" fmla="*/ 48 w 52"/>
                <a:gd name="T5" fmla="*/ 4 h 52"/>
                <a:gd name="T6" fmla="*/ 46 w 52"/>
                <a:gd name="T7" fmla="*/ 6 h 52"/>
                <a:gd name="T8" fmla="*/ 44 w 52"/>
                <a:gd name="T9" fmla="*/ 9 h 52"/>
                <a:gd name="T10" fmla="*/ 37 w 52"/>
                <a:gd name="T11" fmla="*/ 27 h 52"/>
                <a:gd name="T12" fmla="*/ 27 w 52"/>
                <a:gd name="T13" fmla="*/ 52 h 52"/>
                <a:gd name="T14" fmla="*/ 24 w 52"/>
                <a:gd name="T15" fmla="*/ 52 h 52"/>
                <a:gd name="T16" fmla="*/ 14 w 52"/>
                <a:gd name="T17" fmla="*/ 25 h 52"/>
                <a:gd name="T18" fmla="*/ 8 w 52"/>
                <a:gd name="T19" fmla="*/ 8 h 52"/>
                <a:gd name="T20" fmla="*/ 7 w 52"/>
                <a:gd name="T21" fmla="*/ 6 h 52"/>
                <a:gd name="T22" fmla="*/ 5 w 52"/>
                <a:gd name="T23" fmla="*/ 4 h 52"/>
                <a:gd name="T24" fmla="*/ 2 w 52"/>
                <a:gd name="T25" fmla="*/ 3 h 52"/>
                <a:gd name="T26" fmla="*/ 0 w 52"/>
                <a:gd name="T27" fmla="*/ 3 h 52"/>
                <a:gd name="T28" fmla="*/ 0 w 52"/>
                <a:gd name="T29" fmla="*/ 0 h 52"/>
                <a:gd name="T30" fmla="*/ 21 w 52"/>
                <a:gd name="T31" fmla="*/ 0 h 52"/>
                <a:gd name="T32" fmla="*/ 21 w 52"/>
                <a:gd name="T33" fmla="*/ 3 h 52"/>
                <a:gd name="T34" fmla="*/ 17 w 52"/>
                <a:gd name="T35" fmla="*/ 4 h 52"/>
                <a:gd name="T36" fmla="*/ 15 w 52"/>
                <a:gd name="T37" fmla="*/ 5 h 52"/>
                <a:gd name="T38" fmla="*/ 15 w 52"/>
                <a:gd name="T39" fmla="*/ 6 h 52"/>
                <a:gd name="T40" fmla="*/ 15 w 52"/>
                <a:gd name="T41" fmla="*/ 7 h 52"/>
                <a:gd name="T42" fmla="*/ 20 w 52"/>
                <a:gd name="T43" fmla="*/ 18 h 52"/>
                <a:gd name="T44" fmla="*/ 28 w 52"/>
                <a:gd name="T45" fmla="*/ 41 h 52"/>
                <a:gd name="T46" fmla="*/ 34 w 52"/>
                <a:gd name="T47" fmla="*/ 25 h 52"/>
                <a:gd name="T48" fmla="*/ 39 w 52"/>
                <a:gd name="T49" fmla="*/ 13 h 52"/>
                <a:gd name="T50" fmla="*/ 41 w 52"/>
                <a:gd name="T51" fmla="*/ 8 h 52"/>
                <a:gd name="T52" fmla="*/ 41 w 52"/>
                <a:gd name="T53" fmla="*/ 6 h 52"/>
                <a:gd name="T54" fmla="*/ 40 w 52"/>
                <a:gd name="T55" fmla="*/ 5 h 52"/>
                <a:gd name="T56" fmla="*/ 38 w 52"/>
                <a:gd name="T57" fmla="*/ 4 h 52"/>
                <a:gd name="T58" fmla="*/ 36 w 52"/>
                <a:gd name="T59" fmla="*/ 3 h 52"/>
                <a:gd name="T60" fmla="*/ 33 w 52"/>
                <a:gd name="T61" fmla="*/ 3 h 52"/>
                <a:gd name="T62" fmla="*/ 33 w 52"/>
                <a:gd name="T63" fmla="*/ 0 h 52"/>
                <a:gd name="T64" fmla="*/ 52 w 52"/>
                <a:gd name="T65" fmla="*/ 0 h 52"/>
                <a:gd name="T66" fmla="*/ 52 w 52"/>
                <a:gd name="T6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2">
                  <a:moveTo>
                    <a:pt x="52" y="3"/>
                  </a:moveTo>
                  <a:cubicBezTo>
                    <a:pt x="52" y="3"/>
                    <a:pt x="51" y="3"/>
                    <a:pt x="50" y="3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5"/>
                    <a:pt x="46" y="6"/>
                    <a:pt x="46" y="6"/>
                  </a:cubicBezTo>
                  <a:cubicBezTo>
                    <a:pt x="45" y="7"/>
                    <a:pt x="45" y="8"/>
                    <a:pt x="44" y="9"/>
                  </a:cubicBezTo>
                  <a:cubicBezTo>
                    <a:pt x="43" y="13"/>
                    <a:pt x="40" y="19"/>
                    <a:pt x="37" y="27"/>
                  </a:cubicBezTo>
                  <a:cubicBezTo>
                    <a:pt x="34" y="35"/>
                    <a:pt x="31" y="43"/>
                    <a:pt x="27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43"/>
                    <a:pt x="17" y="34"/>
                    <a:pt x="14" y="25"/>
                  </a:cubicBezTo>
                  <a:cubicBezTo>
                    <a:pt x="11" y="17"/>
                    <a:pt x="9" y="11"/>
                    <a:pt x="8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6" y="9"/>
                    <a:pt x="18" y="13"/>
                    <a:pt x="20" y="18"/>
                  </a:cubicBezTo>
                  <a:cubicBezTo>
                    <a:pt x="22" y="24"/>
                    <a:pt x="24" y="31"/>
                    <a:pt x="28" y="41"/>
                  </a:cubicBezTo>
                  <a:cubicBezTo>
                    <a:pt x="30" y="36"/>
                    <a:pt x="32" y="31"/>
                    <a:pt x="34" y="25"/>
                  </a:cubicBezTo>
                  <a:cubicBezTo>
                    <a:pt x="37" y="19"/>
                    <a:pt x="38" y="15"/>
                    <a:pt x="39" y="13"/>
                  </a:cubicBezTo>
                  <a:cubicBezTo>
                    <a:pt x="40" y="11"/>
                    <a:pt x="40" y="9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3754389" y="1452985"/>
              <a:ext cx="161925" cy="192088"/>
            </a:xfrm>
            <a:custGeom>
              <a:avLst/>
              <a:gdLst>
                <a:gd name="T0" fmla="*/ 43 w 43"/>
                <a:gd name="T1" fmla="*/ 36 h 51"/>
                <a:gd name="T2" fmla="*/ 42 w 43"/>
                <a:gd name="T3" fmla="*/ 51 h 51"/>
                <a:gd name="T4" fmla="*/ 0 w 43"/>
                <a:gd name="T5" fmla="*/ 51 h 51"/>
                <a:gd name="T6" fmla="*/ 0 w 43"/>
                <a:gd name="T7" fmla="*/ 49 h 51"/>
                <a:gd name="T8" fmla="*/ 3 w 43"/>
                <a:gd name="T9" fmla="*/ 49 h 51"/>
                <a:gd name="T10" fmla="*/ 5 w 43"/>
                <a:gd name="T11" fmla="*/ 48 h 51"/>
                <a:gd name="T12" fmla="*/ 6 w 43"/>
                <a:gd name="T13" fmla="*/ 47 h 51"/>
                <a:gd name="T14" fmla="*/ 7 w 43"/>
                <a:gd name="T15" fmla="*/ 44 h 51"/>
                <a:gd name="T16" fmla="*/ 7 w 43"/>
                <a:gd name="T17" fmla="*/ 8 h 51"/>
                <a:gd name="T18" fmla="*/ 7 w 43"/>
                <a:gd name="T19" fmla="*/ 6 h 51"/>
                <a:gd name="T20" fmla="*/ 5 w 43"/>
                <a:gd name="T21" fmla="*/ 4 h 51"/>
                <a:gd name="T22" fmla="*/ 2 w 43"/>
                <a:gd name="T23" fmla="*/ 3 h 51"/>
                <a:gd name="T24" fmla="*/ 0 w 43"/>
                <a:gd name="T25" fmla="*/ 3 h 51"/>
                <a:gd name="T26" fmla="*/ 0 w 43"/>
                <a:gd name="T27" fmla="*/ 0 h 51"/>
                <a:gd name="T28" fmla="*/ 39 w 43"/>
                <a:gd name="T29" fmla="*/ 0 h 51"/>
                <a:gd name="T30" fmla="*/ 39 w 43"/>
                <a:gd name="T31" fmla="*/ 13 h 51"/>
                <a:gd name="T32" fmla="*/ 36 w 43"/>
                <a:gd name="T33" fmla="*/ 13 h 51"/>
                <a:gd name="T34" fmla="*/ 33 w 43"/>
                <a:gd name="T35" fmla="*/ 7 h 51"/>
                <a:gd name="T36" fmla="*/ 29 w 43"/>
                <a:gd name="T37" fmla="*/ 4 h 51"/>
                <a:gd name="T38" fmla="*/ 26 w 43"/>
                <a:gd name="T39" fmla="*/ 4 h 51"/>
                <a:gd name="T40" fmla="*/ 23 w 43"/>
                <a:gd name="T41" fmla="*/ 3 h 51"/>
                <a:gd name="T42" fmla="*/ 15 w 43"/>
                <a:gd name="T43" fmla="*/ 3 h 51"/>
                <a:gd name="T44" fmla="*/ 15 w 43"/>
                <a:gd name="T45" fmla="*/ 24 h 51"/>
                <a:gd name="T46" fmla="*/ 20 w 43"/>
                <a:gd name="T47" fmla="*/ 24 h 51"/>
                <a:gd name="T48" fmla="*/ 24 w 43"/>
                <a:gd name="T49" fmla="*/ 23 h 51"/>
                <a:gd name="T50" fmla="*/ 27 w 43"/>
                <a:gd name="T51" fmla="*/ 21 h 51"/>
                <a:gd name="T52" fmla="*/ 28 w 43"/>
                <a:gd name="T53" fmla="*/ 19 h 51"/>
                <a:gd name="T54" fmla="*/ 29 w 43"/>
                <a:gd name="T55" fmla="*/ 15 h 51"/>
                <a:gd name="T56" fmla="*/ 31 w 43"/>
                <a:gd name="T57" fmla="*/ 15 h 51"/>
                <a:gd name="T58" fmla="*/ 31 w 43"/>
                <a:gd name="T59" fmla="*/ 35 h 51"/>
                <a:gd name="T60" fmla="*/ 29 w 43"/>
                <a:gd name="T61" fmla="*/ 35 h 51"/>
                <a:gd name="T62" fmla="*/ 28 w 43"/>
                <a:gd name="T63" fmla="*/ 32 h 51"/>
                <a:gd name="T64" fmla="*/ 27 w 43"/>
                <a:gd name="T65" fmla="*/ 29 h 51"/>
                <a:gd name="T66" fmla="*/ 24 w 43"/>
                <a:gd name="T67" fmla="*/ 27 h 51"/>
                <a:gd name="T68" fmla="*/ 20 w 43"/>
                <a:gd name="T69" fmla="*/ 27 h 51"/>
                <a:gd name="T70" fmla="*/ 15 w 43"/>
                <a:gd name="T71" fmla="*/ 27 h 51"/>
                <a:gd name="T72" fmla="*/ 15 w 43"/>
                <a:gd name="T73" fmla="*/ 42 h 51"/>
                <a:gd name="T74" fmla="*/ 15 w 43"/>
                <a:gd name="T75" fmla="*/ 45 h 51"/>
                <a:gd name="T76" fmla="*/ 16 w 43"/>
                <a:gd name="T77" fmla="*/ 47 h 51"/>
                <a:gd name="T78" fmla="*/ 19 w 43"/>
                <a:gd name="T79" fmla="*/ 48 h 51"/>
                <a:gd name="T80" fmla="*/ 23 w 43"/>
                <a:gd name="T81" fmla="*/ 48 h 51"/>
                <a:gd name="T82" fmla="*/ 26 w 43"/>
                <a:gd name="T83" fmla="*/ 48 h 51"/>
                <a:gd name="T84" fmla="*/ 30 w 43"/>
                <a:gd name="T85" fmla="*/ 48 h 51"/>
                <a:gd name="T86" fmla="*/ 32 w 43"/>
                <a:gd name="T87" fmla="*/ 48 h 51"/>
                <a:gd name="T88" fmla="*/ 34 w 43"/>
                <a:gd name="T89" fmla="*/ 47 h 51"/>
                <a:gd name="T90" fmla="*/ 38 w 43"/>
                <a:gd name="T91" fmla="*/ 42 h 51"/>
                <a:gd name="T92" fmla="*/ 40 w 43"/>
                <a:gd name="T93" fmla="*/ 36 h 51"/>
                <a:gd name="T94" fmla="*/ 43 w 43"/>
                <a:gd name="T9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51">
                  <a:moveTo>
                    <a:pt x="43" y="36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49"/>
                    <a:pt x="3" y="49"/>
                  </a:cubicBezTo>
                  <a:cubicBezTo>
                    <a:pt x="4" y="48"/>
                    <a:pt x="5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2" y="5"/>
                    <a:pt x="30" y="4"/>
                    <a:pt x="29" y="4"/>
                  </a:cubicBezTo>
                  <a:cubicBezTo>
                    <a:pt x="28" y="4"/>
                    <a:pt x="27" y="4"/>
                    <a:pt x="26" y="4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5" y="23"/>
                    <a:pt x="26" y="22"/>
                    <a:pt x="27" y="21"/>
                  </a:cubicBezTo>
                  <a:cubicBezTo>
                    <a:pt x="27" y="21"/>
                    <a:pt x="28" y="20"/>
                    <a:pt x="28" y="19"/>
                  </a:cubicBezTo>
                  <a:cubicBezTo>
                    <a:pt x="28" y="17"/>
                    <a:pt x="28" y="16"/>
                    <a:pt x="29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8" y="33"/>
                    <a:pt x="28" y="32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6" y="28"/>
                    <a:pt x="25" y="27"/>
                    <a:pt x="24" y="27"/>
                  </a:cubicBezTo>
                  <a:cubicBezTo>
                    <a:pt x="23" y="27"/>
                    <a:pt x="22" y="27"/>
                    <a:pt x="2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8"/>
                    <a:pt x="21" y="48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8" y="48"/>
                    <a:pt x="29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3" y="48"/>
                    <a:pt x="34" y="47"/>
                    <a:pt x="34" y="47"/>
                  </a:cubicBezTo>
                  <a:cubicBezTo>
                    <a:pt x="36" y="46"/>
                    <a:pt x="37" y="44"/>
                    <a:pt x="38" y="42"/>
                  </a:cubicBezTo>
                  <a:cubicBezTo>
                    <a:pt x="39" y="39"/>
                    <a:pt x="40" y="38"/>
                    <a:pt x="40" y="36"/>
                  </a:cubicBezTo>
                  <a:lnTo>
                    <a:pt x="43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3935364" y="1452985"/>
              <a:ext cx="187325" cy="192088"/>
            </a:xfrm>
            <a:custGeom>
              <a:avLst/>
              <a:gdLst>
                <a:gd name="T0" fmla="*/ 50 w 50"/>
                <a:gd name="T1" fmla="*/ 51 h 51"/>
                <a:gd name="T2" fmla="*/ 36 w 50"/>
                <a:gd name="T3" fmla="*/ 51 h 51"/>
                <a:gd name="T4" fmla="*/ 28 w 50"/>
                <a:gd name="T5" fmla="*/ 39 h 51"/>
                <a:gd name="T6" fmla="*/ 20 w 50"/>
                <a:gd name="T7" fmla="*/ 28 h 51"/>
                <a:gd name="T8" fmla="*/ 15 w 50"/>
                <a:gd name="T9" fmla="*/ 28 h 51"/>
                <a:gd name="T10" fmla="*/ 15 w 50"/>
                <a:gd name="T11" fmla="*/ 44 h 51"/>
                <a:gd name="T12" fmla="*/ 15 w 50"/>
                <a:gd name="T13" fmla="*/ 47 h 51"/>
                <a:gd name="T14" fmla="*/ 17 w 50"/>
                <a:gd name="T15" fmla="*/ 48 h 51"/>
                <a:gd name="T16" fmla="*/ 19 w 50"/>
                <a:gd name="T17" fmla="*/ 49 h 51"/>
                <a:gd name="T18" fmla="*/ 22 w 50"/>
                <a:gd name="T19" fmla="*/ 49 h 51"/>
                <a:gd name="T20" fmla="*/ 22 w 50"/>
                <a:gd name="T21" fmla="*/ 51 h 51"/>
                <a:gd name="T22" fmla="*/ 0 w 50"/>
                <a:gd name="T23" fmla="*/ 51 h 51"/>
                <a:gd name="T24" fmla="*/ 0 w 50"/>
                <a:gd name="T25" fmla="*/ 49 h 51"/>
                <a:gd name="T26" fmla="*/ 3 w 50"/>
                <a:gd name="T27" fmla="*/ 49 h 51"/>
                <a:gd name="T28" fmla="*/ 5 w 50"/>
                <a:gd name="T29" fmla="*/ 48 h 51"/>
                <a:gd name="T30" fmla="*/ 6 w 50"/>
                <a:gd name="T31" fmla="*/ 47 h 51"/>
                <a:gd name="T32" fmla="*/ 7 w 50"/>
                <a:gd name="T33" fmla="*/ 44 h 51"/>
                <a:gd name="T34" fmla="*/ 7 w 50"/>
                <a:gd name="T35" fmla="*/ 8 h 51"/>
                <a:gd name="T36" fmla="*/ 7 w 50"/>
                <a:gd name="T37" fmla="*/ 5 h 51"/>
                <a:gd name="T38" fmla="*/ 5 w 50"/>
                <a:gd name="T39" fmla="*/ 4 h 51"/>
                <a:gd name="T40" fmla="*/ 3 w 50"/>
                <a:gd name="T41" fmla="*/ 3 h 51"/>
                <a:gd name="T42" fmla="*/ 0 w 50"/>
                <a:gd name="T43" fmla="*/ 3 h 51"/>
                <a:gd name="T44" fmla="*/ 0 w 50"/>
                <a:gd name="T45" fmla="*/ 0 h 51"/>
                <a:gd name="T46" fmla="*/ 24 w 50"/>
                <a:gd name="T47" fmla="*/ 0 h 51"/>
                <a:gd name="T48" fmla="*/ 30 w 50"/>
                <a:gd name="T49" fmla="*/ 1 h 51"/>
                <a:gd name="T50" fmla="*/ 35 w 50"/>
                <a:gd name="T51" fmla="*/ 3 h 51"/>
                <a:gd name="T52" fmla="*/ 38 w 50"/>
                <a:gd name="T53" fmla="*/ 7 h 51"/>
                <a:gd name="T54" fmla="*/ 40 w 50"/>
                <a:gd name="T55" fmla="*/ 13 h 51"/>
                <a:gd name="T56" fmla="*/ 39 w 50"/>
                <a:gd name="T57" fmla="*/ 18 h 51"/>
                <a:gd name="T58" fmla="*/ 36 w 50"/>
                <a:gd name="T59" fmla="*/ 22 h 51"/>
                <a:gd name="T60" fmla="*/ 32 w 50"/>
                <a:gd name="T61" fmla="*/ 24 h 51"/>
                <a:gd name="T62" fmla="*/ 27 w 50"/>
                <a:gd name="T63" fmla="*/ 26 h 51"/>
                <a:gd name="T64" fmla="*/ 34 w 50"/>
                <a:gd name="T65" fmla="*/ 35 h 51"/>
                <a:gd name="T66" fmla="*/ 40 w 50"/>
                <a:gd name="T67" fmla="*/ 43 h 51"/>
                <a:gd name="T68" fmla="*/ 43 w 50"/>
                <a:gd name="T69" fmla="*/ 46 h 51"/>
                <a:gd name="T70" fmla="*/ 45 w 50"/>
                <a:gd name="T71" fmla="*/ 48 h 51"/>
                <a:gd name="T72" fmla="*/ 47 w 50"/>
                <a:gd name="T73" fmla="*/ 49 h 51"/>
                <a:gd name="T74" fmla="*/ 50 w 50"/>
                <a:gd name="T75" fmla="*/ 49 h 51"/>
                <a:gd name="T76" fmla="*/ 50 w 50"/>
                <a:gd name="T77" fmla="*/ 51 h 51"/>
                <a:gd name="T78" fmla="*/ 31 w 50"/>
                <a:gd name="T79" fmla="*/ 13 h 51"/>
                <a:gd name="T80" fmla="*/ 28 w 50"/>
                <a:gd name="T81" fmla="*/ 6 h 51"/>
                <a:gd name="T82" fmla="*/ 21 w 50"/>
                <a:gd name="T83" fmla="*/ 3 h 51"/>
                <a:gd name="T84" fmla="*/ 15 w 50"/>
                <a:gd name="T85" fmla="*/ 3 h 51"/>
                <a:gd name="T86" fmla="*/ 15 w 50"/>
                <a:gd name="T87" fmla="*/ 25 h 51"/>
                <a:gd name="T88" fmla="*/ 19 w 50"/>
                <a:gd name="T89" fmla="*/ 25 h 51"/>
                <a:gd name="T90" fmla="*/ 28 w 50"/>
                <a:gd name="T91" fmla="*/ 22 h 51"/>
                <a:gd name="T92" fmla="*/ 31 w 50"/>
                <a:gd name="T93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3" y="47"/>
                    <a:pt x="30" y="43"/>
                    <a:pt x="28" y="39"/>
                  </a:cubicBezTo>
                  <a:cubicBezTo>
                    <a:pt x="25" y="36"/>
                    <a:pt x="23" y="32"/>
                    <a:pt x="2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6"/>
                    <a:pt x="15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7" y="48"/>
                    <a:pt x="18" y="48"/>
                    <a:pt x="19" y="49"/>
                  </a:cubicBezTo>
                  <a:cubicBezTo>
                    <a:pt x="20" y="49"/>
                    <a:pt x="21" y="49"/>
                    <a:pt x="22" y="49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8"/>
                    <a:pt x="4" y="48"/>
                    <a:pt x="5" y="48"/>
                  </a:cubicBezTo>
                  <a:cubicBezTo>
                    <a:pt x="6" y="48"/>
                    <a:pt x="6" y="47"/>
                    <a:pt x="6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30" y="1"/>
                  </a:cubicBezTo>
                  <a:cubicBezTo>
                    <a:pt x="32" y="2"/>
                    <a:pt x="33" y="2"/>
                    <a:pt x="35" y="3"/>
                  </a:cubicBezTo>
                  <a:cubicBezTo>
                    <a:pt x="36" y="4"/>
                    <a:pt x="38" y="6"/>
                    <a:pt x="38" y="7"/>
                  </a:cubicBezTo>
                  <a:cubicBezTo>
                    <a:pt x="39" y="9"/>
                    <a:pt x="40" y="10"/>
                    <a:pt x="40" y="13"/>
                  </a:cubicBezTo>
                  <a:cubicBezTo>
                    <a:pt x="40" y="15"/>
                    <a:pt x="39" y="16"/>
                    <a:pt x="39" y="18"/>
                  </a:cubicBezTo>
                  <a:cubicBezTo>
                    <a:pt x="38" y="19"/>
                    <a:pt x="37" y="21"/>
                    <a:pt x="36" y="22"/>
                  </a:cubicBezTo>
                  <a:cubicBezTo>
                    <a:pt x="35" y="23"/>
                    <a:pt x="34" y="24"/>
                    <a:pt x="32" y="24"/>
                  </a:cubicBezTo>
                  <a:cubicBezTo>
                    <a:pt x="31" y="25"/>
                    <a:pt x="29" y="26"/>
                    <a:pt x="27" y="26"/>
                  </a:cubicBezTo>
                  <a:cubicBezTo>
                    <a:pt x="30" y="30"/>
                    <a:pt x="32" y="32"/>
                    <a:pt x="34" y="35"/>
                  </a:cubicBezTo>
                  <a:cubicBezTo>
                    <a:pt x="35" y="37"/>
                    <a:pt x="37" y="40"/>
                    <a:pt x="40" y="43"/>
                  </a:cubicBezTo>
                  <a:cubicBezTo>
                    <a:pt x="41" y="44"/>
                    <a:pt x="42" y="46"/>
                    <a:pt x="43" y="46"/>
                  </a:cubicBezTo>
                  <a:cubicBezTo>
                    <a:pt x="43" y="47"/>
                    <a:pt x="44" y="47"/>
                    <a:pt x="45" y="48"/>
                  </a:cubicBezTo>
                  <a:cubicBezTo>
                    <a:pt x="46" y="48"/>
                    <a:pt x="47" y="48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lnTo>
                    <a:pt x="50" y="51"/>
                  </a:lnTo>
                  <a:close/>
                  <a:moveTo>
                    <a:pt x="31" y="13"/>
                  </a:moveTo>
                  <a:cubicBezTo>
                    <a:pt x="31" y="10"/>
                    <a:pt x="30" y="8"/>
                    <a:pt x="28" y="6"/>
                  </a:cubicBezTo>
                  <a:cubicBezTo>
                    <a:pt x="26" y="4"/>
                    <a:pt x="24" y="3"/>
                    <a:pt x="2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5" y="24"/>
                    <a:pt x="28" y="22"/>
                  </a:cubicBezTo>
                  <a:cubicBezTo>
                    <a:pt x="30" y="20"/>
                    <a:pt x="31" y="17"/>
                    <a:pt x="3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4130626" y="1449810"/>
              <a:ext cx="131763" cy="203200"/>
            </a:xfrm>
            <a:custGeom>
              <a:avLst/>
              <a:gdLst>
                <a:gd name="T0" fmla="*/ 31 w 35"/>
                <a:gd name="T1" fmla="*/ 29 h 54"/>
                <a:gd name="T2" fmla="*/ 34 w 35"/>
                <a:gd name="T3" fmla="*/ 33 h 54"/>
                <a:gd name="T4" fmla="*/ 35 w 35"/>
                <a:gd name="T5" fmla="*/ 38 h 54"/>
                <a:gd name="T6" fmla="*/ 30 w 35"/>
                <a:gd name="T7" fmla="*/ 49 h 54"/>
                <a:gd name="T8" fmla="*/ 17 w 35"/>
                <a:gd name="T9" fmla="*/ 54 h 54"/>
                <a:gd name="T10" fmla="*/ 10 w 35"/>
                <a:gd name="T11" fmla="*/ 52 h 54"/>
                <a:gd name="T12" fmla="*/ 5 w 35"/>
                <a:gd name="T13" fmla="*/ 50 h 54"/>
                <a:gd name="T14" fmla="*/ 3 w 35"/>
                <a:gd name="T15" fmla="*/ 52 h 54"/>
                <a:gd name="T16" fmla="*/ 0 w 35"/>
                <a:gd name="T17" fmla="*/ 52 h 54"/>
                <a:gd name="T18" fmla="*/ 0 w 35"/>
                <a:gd name="T19" fmla="*/ 35 h 54"/>
                <a:gd name="T20" fmla="*/ 2 w 35"/>
                <a:gd name="T21" fmla="*/ 35 h 54"/>
                <a:gd name="T22" fmla="*/ 5 w 35"/>
                <a:gd name="T23" fmla="*/ 41 h 54"/>
                <a:gd name="T24" fmla="*/ 8 w 35"/>
                <a:gd name="T25" fmla="*/ 46 h 54"/>
                <a:gd name="T26" fmla="*/ 12 w 35"/>
                <a:gd name="T27" fmla="*/ 49 h 54"/>
                <a:gd name="T28" fmla="*/ 18 w 35"/>
                <a:gd name="T29" fmla="*/ 50 h 54"/>
                <a:gd name="T30" fmla="*/ 22 w 35"/>
                <a:gd name="T31" fmla="*/ 50 h 54"/>
                <a:gd name="T32" fmla="*/ 25 w 35"/>
                <a:gd name="T33" fmla="*/ 48 h 54"/>
                <a:gd name="T34" fmla="*/ 27 w 35"/>
                <a:gd name="T35" fmla="*/ 45 h 54"/>
                <a:gd name="T36" fmla="*/ 28 w 35"/>
                <a:gd name="T37" fmla="*/ 41 h 54"/>
                <a:gd name="T38" fmla="*/ 26 w 35"/>
                <a:gd name="T39" fmla="*/ 36 h 54"/>
                <a:gd name="T40" fmla="*/ 21 w 35"/>
                <a:gd name="T41" fmla="*/ 32 h 54"/>
                <a:gd name="T42" fmla="*/ 15 w 35"/>
                <a:gd name="T43" fmla="*/ 30 h 54"/>
                <a:gd name="T44" fmla="*/ 10 w 35"/>
                <a:gd name="T45" fmla="*/ 28 h 54"/>
                <a:gd name="T46" fmla="*/ 3 w 35"/>
                <a:gd name="T47" fmla="*/ 22 h 54"/>
                <a:gd name="T48" fmla="*/ 1 w 35"/>
                <a:gd name="T49" fmla="*/ 14 h 54"/>
                <a:gd name="T50" fmla="*/ 2 w 35"/>
                <a:gd name="T51" fmla="*/ 9 h 54"/>
                <a:gd name="T52" fmla="*/ 6 w 35"/>
                <a:gd name="T53" fmla="*/ 4 h 54"/>
                <a:gd name="T54" fmla="*/ 11 w 35"/>
                <a:gd name="T55" fmla="*/ 1 h 54"/>
                <a:gd name="T56" fmla="*/ 16 w 35"/>
                <a:gd name="T57" fmla="*/ 0 h 54"/>
                <a:gd name="T58" fmla="*/ 23 w 35"/>
                <a:gd name="T59" fmla="*/ 1 h 54"/>
                <a:gd name="T60" fmla="*/ 28 w 35"/>
                <a:gd name="T61" fmla="*/ 4 h 54"/>
                <a:gd name="T62" fmla="*/ 29 w 35"/>
                <a:gd name="T63" fmla="*/ 1 h 54"/>
                <a:gd name="T64" fmla="*/ 32 w 35"/>
                <a:gd name="T65" fmla="*/ 1 h 54"/>
                <a:gd name="T66" fmla="*/ 32 w 35"/>
                <a:gd name="T67" fmla="*/ 18 h 54"/>
                <a:gd name="T68" fmla="*/ 30 w 35"/>
                <a:gd name="T69" fmla="*/ 18 h 54"/>
                <a:gd name="T70" fmla="*/ 28 w 35"/>
                <a:gd name="T71" fmla="*/ 13 h 54"/>
                <a:gd name="T72" fmla="*/ 25 w 35"/>
                <a:gd name="T73" fmla="*/ 8 h 54"/>
                <a:gd name="T74" fmla="*/ 21 w 35"/>
                <a:gd name="T75" fmla="*/ 5 h 54"/>
                <a:gd name="T76" fmla="*/ 16 w 35"/>
                <a:gd name="T77" fmla="*/ 3 h 54"/>
                <a:gd name="T78" fmla="*/ 10 w 35"/>
                <a:gd name="T79" fmla="*/ 6 h 54"/>
                <a:gd name="T80" fmla="*/ 8 w 35"/>
                <a:gd name="T81" fmla="*/ 11 h 54"/>
                <a:gd name="T82" fmla="*/ 9 w 35"/>
                <a:gd name="T83" fmla="*/ 17 h 54"/>
                <a:gd name="T84" fmla="*/ 14 w 35"/>
                <a:gd name="T85" fmla="*/ 20 h 54"/>
                <a:gd name="T86" fmla="*/ 19 w 35"/>
                <a:gd name="T87" fmla="*/ 22 h 54"/>
                <a:gd name="T88" fmla="*/ 24 w 35"/>
                <a:gd name="T89" fmla="*/ 24 h 54"/>
                <a:gd name="T90" fmla="*/ 28 w 35"/>
                <a:gd name="T91" fmla="*/ 26 h 54"/>
                <a:gd name="T92" fmla="*/ 31 w 35"/>
                <a:gd name="T9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54">
                  <a:moveTo>
                    <a:pt x="31" y="29"/>
                  </a:moveTo>
                  <a:cubicBezTo>
                    <a:pt x="32" y="30"/>
                    <a:pt x="33" y="32"/>
                    <a:pt x="34" y="33"/>
                  </a:cubicBezTo>
                  <a:cubicBezTo>
                    <a:pt x="34" y="34"/>
                    <a:pt x="35" y="36"/>
                    <a:pt x="35" y="38"/>
                  </a:cubicBezTo>
                  <a:cubicBezTo>
                    <a:pt x="35" y="43"/>
                    <a:pt x="33" y="46"/>
                    <a:pt x="30" y="49"/>
                  </a:cubicBezTo>
                  <a:cubicBezTo>
                    <a:pt x="26" y="52"/>
                    <a:pt x="22" y="54"/>
                    <a:pt x="17" y="54"/>
                  </a:cubicBezTo>
                  <a:cubicBezTo>
                    <a:pt x="15" y="54"/>
                    <a:pt x="13" y="53"/>
                    <a:pt x="10" y="52"/>
                  </a:cubicBezTo>
                  <a:cubicBezTo>
                    <a:pt x="8" y="52"/>
                    <a:pt x="6" y="51"/>
                    <a:pt x="5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7"/>
                    <a:pt x="4" y="39"/>
                    <a:pt x="5" y="41"/>
                  </a:cubicBezTo>
                  <a:cubicBezTo>
                    <a:pt x="5" y="43"/>
                    <a:pt x="6" y="44"/>
                    <a:pt x="8" y="46"/>
                  </a:cubicBezTo>
                  <a:cubicBezTo>
                    <a:pt x="9" y="47"/>
                    <a:pt x="10" y="48"/>
                    <a:pt x="12" y="49"/>
                  </a:cubicBezTo>
                  <a:cubicBezTo>
                    <a:pt x="14" y="50"/>
                    <a:pt x="16" y="50"/>
                    <a:pt x="18" y="50"/>
                  </a:cubicBezTo>
                  <a:cubicBezTo>
                    <a:pt x="20" y="50"/>
                    <a:pt x="21" y="50"/>
                    <a:pt x="22" y="50"/>
                  </a:cubicBezTo>
                  <a:cubicBezTo>
                    <a:pt x="23" y="49"/>
                    <a:pt x="24" y="49"/>
                    <a:pt x="25" y="48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7" y="44"/>
                    <a:pt x="28" y="43"/>
                    <a:pt x="28" y="41"/>
                  </a:cubicBezTo>
                  <a:cubicBezTo>
                    <a:pt x="28" y="39"/>
                    <a:pt x="27" y="37"/>
                    <a:pt x="26" y="36"/>
                  </a:cubicBezTo>
                  <a:cubicBezTo>
                    <a:pt x="25" y="34"/>
                    <a:pt x="23" y="33"/>
                    <a:pt x="21" y="32"/>
                  </a:cubicBezTo>
                  <a:cubicBezTo>
                    <a:pt x="19" y="31"/>
                    <a:pt x="17" y="30"/>
                    <a:pt x="15" y="30"/>
                  </a:cubicBezTo>
                  <a:cubicBezTo>
                    <a:pt x="13" y="29"/>
                    <a:pt x="12" y="28"/>
                    <a:pt x="10" y="28"/>
                  </a:cubicBezTo>
                  <a:cubicBezTo>
                    <a:pt x="7" y="26"/>
                    <a:pt x="5" y="25"/>
                    <a:pt x="3" y="22"/>
                  </a:cubicBezTo>
                  <a:cubicBezTo>
                    <a:pt x="2" y="20"/>
                    <a:pt x="1" y="18"/>
                    <a:pt x="1" y="14"/>
                  </a:cubicBezTo>
                  <a:cubicBezTo>
                    <a:pt x="1" y="12"/>
                    <a:pt x="1" y="10"/>
                    <a:pt x="2" y="9"/>
                  </a:cubicBezTo>
                  <a:cubicBezTo>
                    <a:pt x="3" y="7"/>
                    <a:pt x="4" y="6"/>
                    <a:pt x="6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5" y="2"/>
                    <a:pt x="26" y="3"/>
                    <a:pt x="28" y="4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6" y="9"/>
                    <a:pt x="25" y="8"/>
                  </a:cubicBezTo>
                  <a:cubicBezTo>
                    <a:pt x="24" y="7"/>
                    <a:pt x="23" y="6"/>
                    <a:pt x="21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9" y="7"/>
                    <a:pt x="8" y="9"/>
                    <a:pt x="8" y="11"/>
                  </a:cubicBezTo>
                  <a:cubicBezTo>
                    <a:pt x="8" y="13"/>
                    <a:pt x="8" y="15"/>
                    <a:pt x="9" y="17"/>
                  </a:cubicBezTo>
                  <a:cubicBezTo>
                    <a:pt x="10" y="18"/>
                    <a:pt x="12" y="19"/>
                    <a:pt x="14" y="20"/>
                  </a:cubicBezTo>
                  <a:cubicBezTo>
                    <a:pt x="16" y="21"/>
                    <a:pt x="17" y="22"/>
                    <a:pt x="19" y="22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5" y="25"/>
                    <a:pt x="27" y="26"/>
                    <a:pt x="28" y="26"/>
                  </a:cubicBezTo>
                  <a:cubicBezTo>
                    <a:pt x="29" y="27"/>
                    <a:pt x="30" y="28"/>
                    <a:pt x="3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4281439" y="1452985"/>
              <a:ext cx="85725" cy="192088"/>
            </a:xfrm>
            <a:custGeom>
              <a:avLst/>
              <a:gdLst>
                <a:gd name="T0" fmla="*/ 23 w 23"/>
                <a:gd name="T1" fmla="*/ 51 h 51"/>
                <a:gd name="T2" fmla="*/ 0 w 23"/>
                <a:gd name="T3" fmla="*/ 51 h 51"/>
                <a:gd name="T4" fmla="*/ 0 w 23"/>
                <a:gd name="T5" fmla="*/ 49 h 51"/>
                <a:gd name="T6" fmla="*/ 3 w 23"/>
                <a:gd name="T7" fmla="*/ 49 h 51"/>
                <a:gd name="T8" fmla="*/ 6 w 23"/>
                <a:gd name="T9" fmla="*/ 48 h 51"/>
                <a:gd name="T10" fmla="*/ 7 w 23"/>
                <a:gd name="T11" fmla="*/ 47 h 51"/>
                <a:gd name="T12" fmla="*/ 8 w 23"/>
                <a:gd name="T13" fmla="*/ 45 h 51"/>
                <a:gd name="T14" fmla="*/ 8 w 23"/>
                <a:gd name="T15" fmla="*/ 8 h 51"/>
                <a:gd name="T16" fmla="*/ 7 w 23"/>
                <a:gd name="T17" fmla="*/ 6 h 51"/>
                <a:gd name="T18" fmla="*/ 6 w 23"/>
                <a:gd name="T19" fmla="*/ 4 h 51"/>
                <a:gd name="T20" fmla="*/ 3 w 23"/>
                <a:gd name="T21" fmla="*/ 3 h 51"/>
                <a:gd name="T22" fmla="*/ 0 w 23"/>
                <a:gd name="T23" fmla="*/ 3 h 51"/>
                <a:gd name="T24" fmla="*/ 0 w 23"/>
                <a:gd name="T25" fmla="*/ 0 h 51"/>
                <a:gd name="T26" fmla="*/ 23 w 23"/>
                <a:gd name="T27" fmla="*/ 0 h 51"/>
                <a:gd name="T28" fmla="*/ 23 w 23"/>
                <a:gd name="T29" fmla="*/ 3 h 51"/>
                <a:gd name="T30" fmla="*/ 20 w 23"/>
                <a:gd name="T31" fmla="*/ 3 h 51"/>
                <a:gd name="T32" fmla="*/ 18 w 23"/>
                <a:gd name="T33" fmla="*/ 4 h 51"/>
                <a:gd name="T34" fmla="*/ 16 w 23"/>
                <a:gd name="T35" fmla="*/ 5 h 51"/>
                <a:gd name="T36" fmla="*/ 15 w 23"/>
                <a:gd name="T37" fmla="*/ 7 h 51"/>
                <a:gd name="T38" fmla="*/ 15 w 23"/>
                <a:gd name="T39" fmla="*/ 44 h 51"/>
                <a:gd name="T40" fmla="*/ 16 w 23"/>
                <a:gd name="T41" fmla="*/ 46 h 51"/>
                <a:gd name="T42" fmla="*/ 18 w 23"/>
                <a:gd name="T43" fmla="*/ 48 h 51"/>
                <a:gd name="T44" fmla="*/ 20 w 23"/>
                <a:gd name="T45" fmla="*/ 48 h 51"/>
                <a:gd name="T46" fmla="*/ 23 w 23"/>
                <a:gd name="T47" fmla="*/ 49 h 51"/>
                <a:gd name="T48" fmla="*/ 23 w 23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1">
                  <a:moveTo>
                    <a:pt x="23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4" y="49"/>
                    <a:pt x="5" y="48"/>
                    <a:pt x="6" y="48"/>
                  </a:cubicBezTo>
                  <a:cubicBezTo>
                    <a:pt x="6" y="48"/>
                    <a:pt x="7" y="47"/>
                    <a:pt x="7" y="47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7" y="5"/>
                    <a:pt x="7" y="5"/>
                    <a:pt x="6" y="4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9" y="4"/>
                    <a:pt x="18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6" y="46"/>
                    <a:pt x="16" y="46"/>
                  </a:cubicBezTo>
                  <a:cubicBezTo>
                    <a:pt x="16" y="47"/>
                    <a:pt x="17" y="47"/>
                    <a:pt x="18" y="48"/>
                  </a:cubicBezTo>
                  <a:cubicBezTo>
                    <a:pt x="18" y="48"/>
                    <a:pt x="19" y="48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lnTo>
                    <a:pt x="23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4383039" y="1452985"/>
              <a:ext cx="165100" cy="192088"/>
            </a:xfrm>
            <a:custGeom>
              <a:avLst/>
              <a:gdLst>
                <a:gd name="T0" fmla="*/ 44 w 44"/>
                <a:gd name="T1" fmla="*/ 14 h 51"/>
                <a:gd name="T2" fmla="*/ 42 w 44"/>
                <a:gd name="T3" fmla="*/ 14 h 51"/>
                <a:gd name="T4" fmla="*/ 40 w 44"/>
                <a:gd name="T5" fmla="*/ 11 h 51"/>
                <a:gd name="T6" fmla="*/ 38 w 44"/>
                <a:gd name="T7" fmla="*/ 8 h 51"/>
                <a:gd name="T8" fmla="*/ 36 w 44"/>
                <a:gd name="T9" fmla="*/ 5 h 51"/>
                <a:gd name="T10" fmla="*/ 34 w 44"/>
                <a:gd name="T11" fmla="*/ 4 h 51"/>
                <a:gd name="T12" fmla="*/ 31 w 44"/>
                <a:gd name="T13" fmla="*/ 3 h 51"/>
                <a:gd name="T14" fmla="*/ 28 w 44"/>
                <a:gd name="T15" fmla="*/ 3 h 51"/>
                <a:gd name="T16" fmla="*/ 26 w 44"/>
                <a:gd name="T17" fmla="*/ 3 h 51"/>
                <a:gd name="T18" fmla="*/ 26 w 44"/>
                <a:gd name="T19" fmla="*/ 44 h 51"/>
                <a:gd name="T20" fmla="*/ 26 w 44"/>
                <a:gd name="T21" fmla="*/ 46 h 51"/>
                <a:gd name="T22" fmla="*/ 28 w 44"/>
                <a:gd name="T23" fmla="*/ 48 h 51"/>
                <a:gd name="T24" fmla="*/ 31 w 44"/>
                <a:gd name="T25" fmla="*/ 48 h 51"/>
                <a:gd name="T26" fmla="*/ 34 w 44"/>
                <a:gd name="T27" fmla="*/ 49 h 51"/>
                <a:gd name="T28" fmla="*/ 34 w 44"/>
                <a:gd name="T29" fmla="*/ 51 h 51"/>
                <a:gd name="T30" fmla="*/ 10 w 44"/>
                <a:gd name="T31" fmla="*/ 51 h 51"/>
                <a:gd name="T32" fmla="*/ 10 w 44"/>
                <a:gd name="T33" fmla="*/ 49 h 51"/>
                <a:gd name="T34" fmla="*/ 13 w 44"/>
                <a:gd name="T35" fmla="*/ 49 h 51"/>
                <a:gd name="T36" fmla="*/ 16 w 44"/>
                <a:gd name="T37" fmla="*/ 48 h 51"/>
                <a:gd name="T38" fmla="*/ 17 w 44"/>
                <a:gd name="T39" fmla="*/ 47 h 51"/>
                <a:gd name="T40" fmla="*/ 18 w 44"/>
                <a:gd name="T41" fmla="*/ 44 h 51"/>
                <a:gd name="T42" fmla="*/ 18 w 44"/>
                <a:gd name="T43" fmla="*/ 3 h 51"/>
                <a:gd name="T44" fmla="*/ 16 w 44"/>
                <a:gd name="T45" fmla="*/ 3 h 51"/>
                <a:gd name="T46" fmla="*/ 13 w 44"/>
                <a:gd name="T47" fmla="*/ 3 h 51"/>
                <a:gd name="T48" fmla="*/ 10 w 44"/>
                <a:gd name="T49" fmla="*/ 4 h 51"/>
                <a:gd name="T50" fmla="*/ 7 w 44"/>
                <a:gd name="T51" fmla="*/ 5 h 51"/>
                <a:gd name="T52" fmla="*/ 5 w 44"/>
                <a:gd name="T53" fmla="*/ 8 h 51"/>
                <a:gd name="T54" fmla="*/ 3 w 44"/>
                <a:gd name="T55" fmla="*/ 11 h 51"/>
                <a:gd name="T56" fmla="*/ 2 w 44"/>
                <a:gd name="T57" fmla="*/ 14 h 51"/>
                <a:gd name="T58" fmla="*/ 0 w 44"/>
                <a:gd name="T59" fmla="*/ 14 h 51"/>
                <a:gd name="T60" fmla="*/ 0 w 44"/>
                <a:gd name="T61" fmla="*/ 0 h 51"/>
                <a:gd name="T62" fmla="*/ 44 w 44"/>
                <a:gd name="T63" fmla="*/ 0 h 51"/>
                <a:gd name="T64" fmla="*/ 44 w 44"/>
                <a:gd name="T65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51">
                  <a:moveTo>
                    <a:pt x="44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41" y="12"/>
                    <a:pt x="40" y="11"/>
                  </a:cubicBezTo>
                  <a:cubicBezTo>
                    <a:pt x="40" y="10"/>
                    <a:pt x="39" y="9"/>
                    <a:pt x="38" y="8"/>
                  </a:cubicBezTo>
                  <a:cubicBezTo>
                    <a:pt x="38" y="7"/>
                    <a:pt x="37" y="6"/>
                    <a:pt x="36" y="5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6"/>
                    <a:pt x="26" y="46"/>
                  </a:cubicBezTo>
                  <a:cubicBezTo>
                    <a:pt x="26" y="47"/>
                    <a:pt x="27" y="47"/>
                    <a:pt x="28" y="48"/>
                  </a:cubicBezTo>
                  <a:cubicBezTo>
                    <a:pt x="28" y="48"/>
                    <a:pt x="29" y="48"/>
                    <a:pt x="31" y="48"/>
                  </a:cubicBezTo>
                  <a:cubicBezTo>
                    <a:pt x="32" y="49"/>
                    <a:pt x="33" y="49"/>
                    <a:pt x="34" y="4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3" y="49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6" y="48"/>
                    <a:pt x="17" y="47"/>
                    <a:pt x="17" y="47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9"/>
                    <a:pt x="4" y="10"/>
                    <a:pt x="3" y="11"/>
                  </a:cubicBezTo>
                  <a:cubicBezTo>
                    <a:pt x="3" y="13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4559251" y="1452985"/>
              <a:ext cx="184150" cy="192088"/>
            </a:xfrm>
            <a:custGeom>
              <a:avLst/>
              <a:gdLst>
                <a:gd name="T0" fmla="*/ 49 w 49"/>
                <a:gd name="T1" fmla="*/ 3 h 51"/>
                <a:gd name="T2" fmla="*/ 47 w 49"/>
                <a:gd name="T3" fmla="*/ 4 h 51"/>
                <a:gd name="T4" fmla="*/ 45 w 49"/>
                <a:gd name="T5" fmla="*/ 4 h 51"/>
                <a:gd name="T6" fmla="*/ 43 w 49"/>
                <a:gd name="T7" fmla="*/ 6 h 51"/>
                <a:gd name="T8" fmla="*/ 41 w 49"/>
                <a:gd name="T9" fmla="*/ 8 h 51"/>
                <a:gd name="T10" fmla="*/ 36 w 49"/>
                <a:gd name="T11" fmla="*/ 16 h 51"/>
                <a:gd name="T12" fmla="*/ 30 w 49"/>
                <a:gd name="T13" fmla="*/ 26 h 51"/>
                <a:gd name="T14" fmla="*/ 28 w 49"/>
                <a:gd name="T15" fmla="*/ 30 h 51"/>
                <a:gd name="T16" fmla="*/ 28 w 49"/>
                <a:gd name="T17" fmla="*/ 34 h 51"/>
                <a:gd name="T18" fmla="*/ 28 w 49"/>
                <a:gd name="T19" fmla="*/ 44 h 51"/>
                <a:gd name="T20" fmla="*/ 29 w 49"/>
                <a:gd name="T21" fmla="*/ 46 h 51"/>
                <a:gd name="T22" fmla="*/ 30 w 49"/>
                <a:gd name="T23" fmla="*/ 48 h 51"/>
                <a:gd name="T24" fmla="*/ 33 w 49"/>
                <a:gd name="T25" fmla="*/ 48 h 51"/>
                <a:gd name="T26" fmla="*/ 36 w 49"/>
                <a:gd name="T27" fmla="*/ 49 h 51"/>
                <a:gd name="T28" fmla="*/ 36 w 49"/>
                <a:gd name="T29" fmla="*/ 51 h 51"/>
                <a:gd name="T30" fmla="*/ 12 w 49"/>
                <a:gd name="T31" fmla="*/ 51 h 51"/>
                <a:gd name="T32" fmla="*/ 12 w 49"/>
                <a:gd name="T33" fmla="*/ 49 h 51"/>
                <a:gd name="T34" fmla="*/ 15 w 49"/>
                <a:gd name="T35" fmla="*/ 49 h 51"/>
                <a:gd name="T36" fmla="*/ 18 w 49"/>
                <a:gd name="T37" fmla="*/ 48 h 51"/>
                <a:gd name="T38" fmla="*/ 20 w 49"/>
                <a:gd name="T39" fmla="*/ 47 h 51"/>
                <a:gd name="T40" fmla="*/ 20 w 49"/>
                <a:gd name="T41" fmla="*/ 44 h 51"/>
                <a:gd name="T42" fmla="*/ 20 w 49"/>
                <a:gd name="T43" fmla="*/ 32 h 51"/>
                <a:gd name="T44" fmla="*/ 20 w 49"/>
                <a:gd name="T45" fmla="*/ 30 h 51"/>
                <a:gd name="T46" fmla="*/ 18 w 49"/>
                <a:gd name="T47" fmla="*/ 26 h 51"/>
                <a:gd name="T48" fmla="*/ 13 w 49"/>
                <a:gd name="T49" fmla="*/ 17 h 51"/>
                <a:gd name="T50" fmla="*/ 9 w 49"/>
                <a:gd name="T51" fmla="*/ 9 h 51"/>
                <a:gd name="T52" fmla="*/ 7 w 49"/>
                <a:gd name="T53" fmla="*/ 6 h 51"/>
                <a:gd name="T54" fmla="*/ 5 w 49"/>
                <a:gd name="T55" fmla="*/ 4 h 51"/>
                <a:gd name="T56" fmla="*/ 2 w 49"/>
                <a:gd name="T57" fmla="*/ 3 h 51"/>
                <a:gd name="T58" fmla="*/ 0 w 49"/>
                <a:gd name="T59" fmla="*/ 3 h 51"/>
                <a:gd name="T60" fmla="*/ 0 w 49"/>
                <a:gd name="T61" fmla="*/ 0 h 51"/>
                <a:gd name="T62" fmla="*/ 22 w 49"/>
                <a:gd name="T63" fmla="*/ 0 h 51"/>
                <a:gd name="T64" fmla="*/ 22 w 49"/>
                <a:gd name="T65" fmla="*/ 3 h 51"/>
                <a:gd name="T66" fmla="*/ 17 w 49"/>
                <a:gd name="T67" fmla="*/ 4 h 51"/>
                <a:gd name="T68" fmla="*/ 15 w 49"/>
                <a:gd name="T69" fmla="*/ 5 h 51"/>
                <a:gd name="T70" fmla="*/ 16 w 49"/>
                <a:gd name="T71" fmla="*/ 6 h 51"/>
                <a:gd name="T72" fmla="*/ 16 w 49"/>
                <a:gd name="T73" fmla="*/ 7 h 51"/>
                <a:gd name="T74" fmla="*/ 17 w 49"/>
                <a:gd name="T75" fmla="*/ 9 h 51"/>
                <a:gd name="T76" fmla="*/ 18 w 49"/>
                <a:gd name="T77" fmla="*/ 11 h 51"/>
                <a:gd name="T78" fmla="*/ 22 w 49"/>
                <a:gd name="T79" fmla="*/ 18 h 51"/>
                <a:gd name="T80" fmla="*/ 26 w 49"/>
                <a:gd name="T81" fmla="*/ 26 h 51"/>
                <a:gd name="T82" fmla="*/ 35 w 49"/>
                <a:gd name="T83" fmla="*/ 12 h 51"/>
                <a:gd name="T84" fmla="*/ 38 w 49"/>
                <a:gd name="T85" fmla="*/ 6 h 51"/>
                <a:gd name="T86" fmla="*/ 37 w 49"/>
                <a:gd name="T87" fmla="*/ 4 h 51"/>
                <a:gd name="T88" fmla="*/ 36 w 49"/>
                <a:gd name="T89" fmla="*/ 4 h 51"/>
                <a:gd name="T90" fmla="*/ 34 w 49"/>
                <a:gd name="T91" fmla="*/ 3 h 51"/>
                <a:gd name="T92" fmla="*/ 31 w 49"/>
                <a:gd name="T93" fmla="*/ 3 h 51"/>
                <a:gd name="T94" fmla="*/ 31 w 49"/>
                <a:gd name="T95" fmla="*/ 0 h 51"/>
                <a:gd name="T96" fmla="*/ 49 w 49"/>
                <a:gd name="T97" fmla="*/ 0 h 51"/>
                <a:gd name="T98" fmla="*/ 49 w 49"/>
                <a:gd name="T9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1">
                  <a:moveTo>
                    <a:pt x="49" y="3"/>
                  </a:moveTo>
                  <a:cubicBezTo>
                    <a:pt x="49" y="3"/>
                    <a:pt x="48" y="3"/>
                    <a:pt x="47" y="4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1"/>
                    <a:pt x="38" y="13"/>
                    <a:pt x="36" y="16"/>
                  </a:cubicBezTo>
                  <a:cubicBezTo>
                    <a:pt x="35" y="19"/>
                    <a:pt x="33" y="22"/>
                    <a:pt x="30" y="26"/>
                  </a:cubicBezTo>
                  <a:cubicBezTo>
                    <a:pt x="29" y="28"/>
                    <a:pt x="29" y="29"/>
                    <a:pt x="28" y="30"/>
                  </a:cubicBezTo>
                  <a:cubicBezTo>
                    <a:pt x="28" y="31"/>
                    <a:pt x="28" y="32"/>
                    <a:pt x="28" y="3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6"/>
                    <a:pt x="29" y="46"/>
                  </a:cubicBezTo>
                  <a:cubicBezTo>
                    <a:pt x="29" y="47"/>
                    <a:pt x="29" y="47"/>
                    <a:pt x="30" y="48"/>
                  </a:cubicBezTo>
                  <a:cubicBezTo>
                    <a:pt x="31" y="48"/>
                    <a:pt x="32" y="48"/>
                    <a:pt x="33" y="48"/>
                  </a:cubicBezTo>
                  <a:cubicBezTo>
                    <a:pt x="34" y="49"/>
                    <a:pt x="35" y="49"/>
                    <a:pt x="36" y="49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9" y="48"/>
                    <a:pt x="20" y="47"/>
                    <a:pt x="20" y="47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19" y="29"/>
                    <a:pt x="19" y="28"/>
                    <a:pt x="18" y="26"/>
                  </a:cubicBezTo>
                  <a:cubicBezTo>
                    <a:pt x="17" y="24"/>
                    <a:pt x="15" y="21"/>
                    <a:pt x="13" y="17"/>
                  </a:cubicBezTo>
                  <a:cubicBezTo>
                    <a:pt x="12" y="14"/>
                    <a:pt x="10" y="11"/>
                    <a:pt x="9" y="9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4" y="4"/>
                    <a:pt x="3" y="4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18" y="3"/>
                    <a:pt x="17" y="4"/>
                  </a:cubicBezTo>
                  <a:cubicBezTo>
                    <a:pt x="16" y="4"/>
                    <a:pt x="15" y="4"/>
                    <a:pt x="15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7" y="8"/>
                    <a:pt x="17" y="9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0" y="13"/>
                    <a:pt x="21" y="16"/>
                    <a:pt x="22" y="18"/>
                  </a:cubicBezTo>
                  <a:cubicBezTo>
                    <a:pt x="23" y="20"/>
                    <a:pt x="25" y="23"/>
                    <a:pt x="26" y="26"/>
                  </a:cubicBezTo>
                  <a:cubicBezTo>
                    <a:pt x="30" y="20"/>
                    <a:pt x="33" y="15"/>
                    <a:pt x="35" y="12"/>
                  </a:cubicBezTo>
                  <a:cubicBezTo>
                    <a:pt x="37" y="8"/>
                    <a:pt x="38" y="6"/>
                    <a:pt x="38" y="6"/>
                  </a:cubicBezTo>
                  <a:cubicBezTo>
                    <a:pt x="38" y="5"/>
                    <a:pt x="38" y="5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306589" y="714797"/>
              <a:ext cx="327025" cy="461963"/>
            </a:xfrm>
            <a:custGeom>
              <a:avLst/>
              <a:gdLst>
                <a:gd name="T0" fmla="*/ 67 w 87"/>
                <a:gd name="T1" fmla="*/ 93 h 122"/>
                <a:gd name="T2" fmla="*/ 63 w 87"/>
                <a:gd name="T3" fmla="*/ 93 h 122"/>
                <a:gd name="T4" fmla="*/ 50 w 87"/>
                <a:gd name="T5" fmla="*/ 98 h 122"/>
                <a:gd name="T6" fmla="*/ 33 w 87"/>
                <a:gd name="T7" fmla="*/ 98 h 122"/>
                <a:gd name="T8" fmla="*/ 33 w 87"/>
                <a:gd name="T9" fmla="*/ 97 h 122"/>
                <a:gd name="T10" fmla="*/ 44 w 87"/>
                <a:gd name="T11" fmla="*/ 86 h 122"/>
                <a:gd name="T12" fmla="*/ 44 w 87"/>
                <a:gd name="T13" fmla="*/ 73 h 122"/>
                <a:gd name="T14" fmla="*/ 59 w 87"/>
                <a:gd name="T15" fmla="*/ 68 h 122"/>
                <a:gd name="T16" fmla="*/ 71 w 87"/>
                <a:gd name="T17" fmla="*/ 63 h 122"/>
                <a:gd name="T18" fmla="*/ 80 w 87"/>
                <a:gd name="T19" fmla="*/ 51 h 122"/>
                <a:gd name="T20" fmla="*/ 81 w 87"/>
                <a:gd name="T21" fmla="*/ 44 h 122"/>
                <a:gd name="T22" fmla="*/ 81 w 87"/>
                <a:gd name="T23" fmla="*/ 41 h 122"/>
                <a:gd name="T24" fmla="*/ 68 w 87"/>
                <a:gd name="T25" fmla="*/ 36 h 122"/>
                <a:gd name="T26" fmla="*/ 64 w 87"/>
                <a:gd name="T27" fmla="*/ 31 h 122"/>
                <a:gd name="T28" fmla="*/ 63 w 87"/>
                <a:gd name="T29" fmla="*/ 28 h 122"/>
                <a:gd name="T30" fmla="*/ 62 w 87"/>
                <a:gd name="T31" fmla="*/ 27 h 122"/>
                <a:gd name="T32" fmla="*/ 58 w 87"/>
                <a:gd name="T33" fmla="*/ 28 h 122"/>
                <a:gd name="T34" fmla="*/ 57 w 87"/>
                <a:gd name="T35" fmla="*/ 29 h 122"/>
                <a:gd name="T36" fmla="*/ 57 w 87"/>
                <a:gd name="T37" fmla="*/ 30 h 122"/>
                <a:gd name="T38" fmla="*/ 57 w 87"/>
                <a:gd name="T39" fmla="*/ 41 h 122"/>
                <a:gd name="T40" fmla="*/ 49 w 87"/>
                <a:gd name="T41" fmla="*/ 46 h 122"/>
                <a:gd name="T42" fmla="*/ 44 w 87"/>
                <a:gd name="T43" fmla="*/ 52 h 122"/>
                <a:gd name="T44" fmla="*/ 39 w 87"/>
                <a:gd name="T45" fmla="*/ 50 h 122"/>
                <a:gd name="T46" fmla="*/ 22 w 87"/>
                <a:gd name="T47" fmla="*/ 8 h 122"/>
                <a:gd name="T48" fmla="*/ 13 w 87"/>
                <a:gd name="T49" fmla="*/ 0 h 122"/>
                <a:gd name="T50" fmla="*/ 9 w 87"/>
                <a:gd name="T51" fmla="*/ 11 h 122"/>
                <a:gd name="T52" fmla="*/ 9 w 87"/>
                <a:gd name="T53" fmla="*/ 13 h 122"/>
                <a:gd name="T54" fmla="*/ 3 w 87"/>
                <a:gd name="T55" fmla="*/ 38 h 122"/>
                <a:gd name="T56" fmla="*/ 0 w 87"/>
                <a:gd name="T57" fmla="*/ 53 h 122"/>
                <a:gd name="T58" fmla="*/ 7 w 87"/>
                <a:gd name="T59" fmla="*/ 81 h 122"/>
                <a:gd name="T60" fmla="*/ 8 w 87"/>
                <a:gd name="T61" fmla="*/ 91 h 122"/>
                <a:gd name="T62" fmla="*/ 21 w 87"/>
                <a:gd name="T63" fmla="*/ 117 h 122"/>
                <a:gd name="T64" fmla="*/ 41 w 87"/>
                <a:gd name="T65" fmla="*/ 119 h 122"/>
                <a:gd name="T66" fmla="*/ 46 w 87"/>
                <a:gd name="T67" fmla="*/ 115 h 122"/>
                <a:gd name="T68" fmla="*/ 53 w 87"/>
                <a:gd name="T69" fmla="*/ 115 h 122"/>
                <a:gd name="T70" fmla="*/ 72 w 87"/>
                <a:gd name="T71" fmla="*/ 110 h 122"/>
                <a:gd name="T72" fmla="*/ 82 w 87"/>
                <a:gd name="T73" fmla="*/ 104 h 122"/>
                <a:gd name="T74" fmla="*/ 87 w 87"/>
                <a:gd name="T75" fmla="*/ 94 h 122"/>
                <a:gd name="T76" fmla="*/ 86 w 87"/>
                <a:gd name="T77" fmla="*/ 88 h 122"/>
                <a:gd name="T78" fmla="*/ 67 w 87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" h="122">
                  <a:moveTo>
                    <a:pt x="67" y="93"/>
                  </a:moveTo>
                  <a:cubicBezTo>
                    <a:pt x="66" y="93"/>
                    <a:pt x="64" y="93"/>
                    <a:pt x="63" y="93"/>
                  </a:cubicBezTo>
                  <a:cubicBezTo>
                    <a:pt x="59" y="95"/>
                    <a:pt x="54" y="96"/>
                    <a:pt x="50" y="98"/>
                  </a:cubicBezTo>
                  <a:cubicBezTo>
                    <a:pt x="45" y="99"/>
                    <a:pt x="38" y="102"/>
                    <a:pt x="33" y="98"/>
                  </a:cubicBezTo>
                  <a:cubicBezTo>
                    <a:pt x="33" y="98"/>
                    <a:pt x="33" y="98"/>
                    <a:pt x="33" y="97"/>
                  </a:cubicBezTo>
                  <a:cubicBezTo>
                    <a:pt x="37" y="93"/>
                    <a:pt x="37" y="90"/>
                    <a:pt x="44" y="86"/>
                  </a:cubicBezTo>
                  <a:cubicBezTo>
                    <a:pt x="44" y="82"/>
                    <a:pt x="46" y="76"/>
                    <a:pt x="44" y="73"/>
                  </a:cubicBezTo>
                  <a:cubicBezTo>
                    <a:pt x="44" y="66"/>
                    <a:pt x="53" y="69"/>
                    <a:pt x="59" y="68"/>
                  </a:cubicBezTo>
                  <a:cubicBezTo>
                    <a:pt x="63" y="67"/>
                    <a:pt x="68" y="65"/>
                    <a:pt x="71" y="63"/>
                  </a:cubicBezTo>
                  <a:cubicBezTo>
                    <a:pt x="75" y="61"/>
                    <a:pt x="78" y="56"/>
                    <a:pt x="80" y="51"/>
                  </a:cubicBezTo>
                  <a:cubicBezTo>
                    <a:pt x="81" y="50"/>
                    <a:pt x="80" y="46"/>
                    <a:pt x="81" y="44"/>
                  </a:cubicBezTo>
                  <a:cubicBezTo>
                    <a:pt x="81" y="43"/>
                    <a:pt x="81" y="42"/>
                    <a:pt x="81" y="41"/>
                  </a:cubicBezTo>
                  <a:cubicBezTo>
                    <a:pt x="81" y="40"/>
                    <a:pt x="70" y="37"/>
                    <a:pt x="68" y="36"/>
                  </a:cubicBezTo>
                  <a:cubicBezTo>
                    <a:pt x="67" y="35"/>
                    <a:pt x="64" y="33"/>
                    <a:pt x="64" y="31"/>
                  </a:cubicBezTo>
                  <a:cubicBezTo>
                    <a:pt x="63" y="30"/>
                    <a:pt x="64" y="29"/>
                    <a:pt x="63" y="28"/>
                  </a:cubicBezTo>
                  <a:cubicBezTo>
                    <a:pt x="63" y="27"/>
                    <a:pt x="62" y="27"/>
                    <a:pt x="62" y="27"/>
                  </a:cubicBezTo>
                  <a:cubicBezTo>
                    <a:pt x="59" y="27"/>
                    <a:pt x="59" y="27"/>
                    <a:pt x="58" y="28"/>
                  </a:cubicBezTo>
                  <a:cubicBezTo>
                    <a:pt x="58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4"/>
                    <a:pt x="57" y="37"/>
                    <a:pt x="57" y="41"/>
                  </a:cubicBezTo>
                  <a:cubicBezTo>
                    <a:pt x="56" y="43"/>
                    <a:pt x="51" y="45"/>
                    <a:pt x="49" y="46"/>
                  </a:cubicBezTo>
                  <a:cubicBezTo>
                    <a:pt x="47" y="48"/>
                    <a:pt x="45" y="50"/>
                    <a:pt x="44" y="52"/>
                  </a:cubicBezTo>
                  <a:cubicBezTo>
                    <a:pt x="41" y="52"/>
                    <a:pt x="41" y="51"/>
                    <a:pt x="39" y="50"/>
                  </a:cubicBezTo>
                  <a:cubicBezTo>
                    <a:pt x="36" y="32"/>
                    <a:pt x="34" y="17"/>
                    <a:pt x="22" y="8"/>
                  </a:cubicBezTo>
                  <a:cubicBezTo>
                    <a:pt x="19" y="6"/>
                    <a:pt x="17" y="2"/>
                    <a:pt x="13" y="0"/>
                  </a:cubicBezTo>
                  <a:cubicBezTo>
                    <a:pt x="12" y="4"/>
                    <a:pt x="10" y="7"/>
                    <a:pt x="9" y="11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7" y="21"/>
                    <a:pt x="5" y="30"/>
                    <a:pt x="3" y="38"/>
                  </a:cubicBezTo>
                  <a:cubicBezTo>
                    <a:pt x="3" y="40"/>
                    <a:pt x="0" y="51"/>
                    <a:pt x="0" y="53"/>
                  </a:cubicBezTo>
                  <a:cubicBezTo>
                    <a:pt x="2" y="62"/>
                    <a:pt x="5" y="73"/>
                    <a:pt x="7" y="81"/>
                  </a:cubicBezTo>
                  <a:cubicBezTo>
                    <a:pt x="8" y="85"/>
                    <a:pt x="7" y="88"/>
                    <a:pt x="8" y="91"/>
                  </a:cubicBezTo>
                  <a:cubicBezTo>
                    <a:pt x="10" y="98"/>
                    <a:pt x="16" y="114"/>
                    <a:pt x="21" y="117"/>
                  </a:cubicBezTo>
                  <a:cubicBezTo>
                    <a:pt x="26" y="120"/>
                    <a:pt x="34" y="122"/>
                    <a:pt x="41" y="119"/>
                  </a:cubicBezTo>
                  <a:cubicBezTo>
                    <a:pt x="43" y="118"/>
                    <a:pt x="45" y="115"/>
                    <a:pt x="46" y="115"/>
                  </a:cubicBezTo>
                  <a:cubicBezTo>
                    <a:pt x="49" y="115"/>
                    <a:pt x="51" y="115"/>
                    <a:pt x="53" y="115"/>
                  </a:cubicBezTo>
                  <a:cubicBezTo>
                    <a:pt x="59" y="113"/>
                    <a:pt x="66" y="111"/>
                    <a:pt x="72" y="110"/>
                  </a:cubicBezTo>
                  <a:cubicBezTo>
                    <a:pt x="74" y="109"/>
                    <a:pt x="80" y="106"/>
                    <a:pt x="82" y="104"/>
                  </a:cubicBezTo>
                  <a:cubicBezTo>
                    <a:pt x="84" y="102"/>
                    <a:pt x="84" y="97"/>
                    <a:pt x="87" y="94"/>
                  </a:cubicBezTo>
                  <a:cubicBezTo>
                    <a:pt x="87" y="91"/>
                    <a:pt x="87" y="90"/>
                    <a:pt x="86" y="88"/>
                  </a:cubicBezTo>
                  <a:cubicBezTo>
                    <a:pt x="78" y="88"/>
                    <a:pt x="73" y="91"/>
                    <a:pt x="67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1919239" y="627485"/>
              <a:ext cx="282575" cy="644525"/>
            </a:xfrm>
            <a:custGeom>
              <a:avLst/>
              <a:gdLst>
                <a:gd name="T0" fmla="*/ 74 w 75"/>
                <a:gd name="T1" fmla="*/ 59 h 170"/>
                <a:gd name="T2" fmla="*/ 73 w 75"/>
                <a:gd name="T3" fmla="*/ 42 h 170"/>
                <a:gd name="T4" fmla="*/ 72 w 75"/>
                <a:gd name="T5" fmla="*/ 30 h 170"/>
                <a:gd name="T6" fmla="*/ 42 w 75"/>
                <a:gd name="T7" fmla="*/ 7 h 170"/>
                <a:gd name="T8" fmla="*/ 33 w 75"/>
                <a:gd name="T9" fmla="*/ 1 h 170"/>
                <a:gd name="T10" fmla="*/ 30 w 75"/>
                <a:gd name="T11" fmla="*/ 4 h 170"/>
                <a:gd name="T12" fmla="*/ 37 w 75"/>
                <a:gd name="T13" fmla="*/ 16 h 170"/>
                <a:gd name="T14" fmla="*/ 42 w 75"/>
                <a:gd name="T15" fmla="*/ 23 h 170"/>
                <a:gd name="T16" fmla="*/ 51 w 75"/>
                <a:gd name="T17" fmla="*/ 35 h 170"/>
                <a:gd name="T18" fmla="*/ 52 w 75"/>
                <a:gd name="T19" fmla="*/ 71 h 170"/>
                <a:gd name="T20" fmla="*/ 52 w 75"/>
                <a:gd name="T21" fmla="*/ 80 h 170"/>
                <a:gd name="T22" fmla="*/ 51 w 75"/>
                <a:gd name="T23" fmla="*/ 90 h 170"/>
                <a:gd name="T24" fmla="*/ 44 w 75"/>
                <a:gd name="T25" fmla="*/ 86 h 170"/>
                <a:gd name="T26" fmla="*/ 39 w 75"/>
                <a:gd name="T27" fmla="*/ 85 h 170"/>
                <a:gd name="T28" fmla="*/ 33 w 75"/>
                <a:gd name="T29" fmla="*/ 81 h 170"/>
                <a:gd name="T30" fmla="*/ 26 w 75"/>
                <a:gd name="T31" fmla="*/ 80 h 170"/>
                <a:gd name="T32" fmla="*/ 17 w 75"/>
                <a:gd name="T33" fmla="*/ 77 h 170"/>
                <a:gd name="T34" fmla="*/ 14 w 75"/>
                <a:gd name="T35" fmla="*/ 79 h 170"/>
                <a:gd name="T36" fmla="*/ 19 w 75"/>
                <a:gd name="T37" fmla="*/ 88 h 170"/>
                <a:gd name="T38" fmla="*/ 19 w 75"/>
                <a:gd name="T39" fmla="*/ 91 h 170"/>
                <a:gd name="T40" fmla="*/ 21 w 75"/>
                <a:gd name="T41" fmla="*/ 101 h 170"/>
                <a:gd name="T42" fmla="*/ 18 w 75"/>
                <a:gd name="T43" fmla="*/ 112 h 170"/>
                <a:gd name="T44" fmla="*/ 2 w 75"/>
                <a:gd name="T45" fmla="*/ 143 h 170"/>
                <a:gd name="T46" fmla="*/ 1 w 75"/>
                <a:gd name="T47" fmla="*/ 144 h 170"/>
                <a:gd name="T48" fmla="*/ 1 w 75"/>
                <a:gd name="T49" fmla="*/ 146 h 170"/>
                <a:gd name="T50" fmla="*/ 6 w 75"/>
                <a:gd name="T51" fmla="*/ 169 h 170"/>
                <a:gd name="T52" fmla="*/ 7 w 75"/>
                <a:gd name="T53" fmla="*/ 170 h 170"/>
                <a:gd name="T54" fmla="*/ 15 w 75"/>
                <a:gd name="T55" fmla="*/ 170 h 170"/>
                <a:gd name="T56" fmla="*/ 24 w 75"/>
                <a:gd name="T57" fmla="*/ 161 h 170"/>
                <a:gd name="T58" fmla="*/ 36 w 75"/>
                <a:gd name="T59" fmla="*/ 153 h 170"/>
                <a:gd name="T60" fmla="*/ 38 w 75"/>
                <a:gd name="T61" fmla="*/ 151 h 170"/>
                <a:gd name="T62" fmla="*/ 50 w 75"/>
                <a:gd name="T63" fmla="*/ 141 h 170"/>
                <a:gd name="T64" fmla="*/ 51 w 75"/>
                <a:gd name="T65" fmla="*/ 141 h 170"/>
                <a:gd name="T66" fmla="*/ 51 w 75"/>
                <a:gd name="T67" fmla="*/ 147 h 170"/>
                <a:gd name="T68" fmla="*/ 53 w 75"/>
                <a:gd name="T69" fmla="*/ 165 h 170"/>
                <a:gd name="T70" fmla="*/ 58 w 75"/>
                <a:gd name="T71" fmla="*/ 164 h 170"/>
                <a:gd name="T72" fmla="*/ 65 w 75"/>
                <a:gd name="T73" fmla="*/ 154 h 170"/>
                <a:gd name="T74" fmla="*/ 72 w 75"/>
                <a:gd name="T75" fmla="*/ 124 h 170"/>
                <a:gd name="T76" fmla="*/ 72 w 75"/>
                <a:gd name="T77" fmla="*/ 113 h 170"/>
                <a:gd name="T78" fmla="*/ 74 w 75"/>
                <a:gd name="T79" fmla="*/ 80 h 170"/>
                <a:gd name="T80" fmla="*/ 75 w 75"/>
                <a:gd name="T81" fmla="*/ 66 h 170"/>
                <a:gd name="T82" fmla="*/ 74 w 75"/>
                <a:gd name="T83" fmla="*/ 59 h 170"/>
                <a:gd name="T84" fmla="*/ 51 w 75"/>
                <a:gd name="T85" fmla="*/ 122 h 170"/>
                <a:gd name="T86" fmla="*/ 51 w 75"/>
                <a:gd name="T87" fmla="*/ 128 h 170"/>
                <a:gd name="T88" fmla="*/ 44 w 75"/>
                <a:gd name="T89" fmla="*/ 132 h 170"/>
                <a:gd name="T90" fmla="*/ 40 w 75"/>
                <a:gd name="T91" fmla="*/ 136 h 170"/>
                <a:gd name="T92" fmla="*/ 31 w 75"/>
                <a:gd name="T93" fmla="*/ 139 h 170"/>
                <a:gd name="T94" fmla="*/ 24 w 75"/>
                <a:gd name="T95" fmla="*/ 144 h 170"/>
                <a:gd name="T96" fmla="*/ 13 w 75"/>
                <a:gd name="T97" fmla="*/ 146 h 170"/>
                <a:gd name="T98" fmla="*/ 12 w 75"/>
                <a:gd name="T99" fmla="*/ 145 h 170"/>
                <a:gd name="T100" fmla="*/ 17 w 75"/>
                <a:gd name="T101" fmla="*/ 135 h 170"/>
                <a:gd name="T102" fmla="*/ 30 w 75"/>
                <a:gd name="T103" fmla="*/ 118 h 170"/>
                <a:gd name="T104" fmla="*/ 31 w 75"/>
                <a:gd name="T105" fmla="*/ 115 h 170"/>
                <a:gd name="T106" fmla="*/ 36 w 75"/>
                <a:gd name="T107" fmla="*/ 108 h 170"/>
                <a:gd name="T108" fmla="*/ 49 w 75"/>
                <a:gd name="T109" fmla="*/ 99 h 170"/>
                <a:gd name="T110" fmla="*/ 51 w 75"/>
                <a:gd name="T111" fmla="*/ 99 h 170"/>
                <a:gd name="T112" fmla="*/ 51 w 75"/>
                <a:gd name="T113" fmla="*/ 114 h 170"/>
                <a:gd name="T114" fmla="*/ 51 w 75"/>
                <a:gd name="T115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170">
                  <a:moveTo>
                    <a:pt x="74" y="59"/>
                  </a:moveTo>
                  <a:cubicBezTo>
                    <a:pt x="74" y="53"/>
                    <a:pt x="74" y="46"/>
                    <a:pt x="73" y="42"/>
                  </a:cubicBezTo>
                  <a:cubicBezTo>
                    <a:pt x="72" y="38"/>
                    <a:pt x="74" y="33"/>
                    <a:pt x="72" y="30"/>
                  </a:cubicBezTo>
                  <a:cubicBezTo>
                    <a:pt x="68" y="20"/>
                    <a:pt x="51" y="12"/>
                    <a:pt x="42" y="7"/>
                  </a:cubicBezTo>
                  <a:cubicBezTo>
                    <a:pt x="38" y="5"/>
                    <a:pt x="38" y="2"/>
                    <a:pt x="33" y="1"/>
                  </a:cubicBezTo>
                  <a:cubicBezTo>
                    <a:pt x="32" y="0"/>
                    <a:pt x="30" y="3"/>
                    <a:pt x="30" y="4"/>
                  </a:cubicBezTo>
                  <a:cubicBezTo>
                    <a:pt x="29" y="10"/>
                    <a:pt x="34" y="12"/>
                    <a:pt x="37" y="16"/>
                  </a:cubicBezTo>
                  <a:cubicBezTo>
                    <a:pt x="39" y="18"/>
                    <a:pt x="40" y="21"/>
                    <a:pt x="42" y="23"/>
                  </a:cubicBezTo>
                  <a:cubicBezTo>
                    <a:pt x="45" y="27"/>
                    <a:pt x="49" y="30"/>
                    <a:pt x="51" y="35"/>
                  </a:cubicBezTo>
                  <a:cubicBezTo>
                    <a:pt x="54" y="43"/>
                    <a:pt x="54" y="63"/>
                    <a:pt x="52" y="71"/>
                  </a:cubicBezTo>
                  <a:cubicBezTo>
                    <a:pt x="52" y="74"/>
                    <a:pt x="52" y="77"/>
                    <a:pt x="52" y="80"/>
                  </a:cubicBezTo>
                  <a:cubicBezTo>
                    <a:pt x="52" y="84"/>
                    <a:pt x="51" y="87"/>
                    <a:pt x="51" y="90"/>
                  </a:cubicBezTo>
                  <a:cubicBezTo>
                    <a:pt x="49" y="89"/>
                    <a:pt x="47" y="87"/>
                    <a:pt x="44" y="86"/>
                  </a:cubicBezTo>
                  <a:cubicBezTo>
                    <a:pt x="43" y="86"/>
                    <a:pt x="41" y="85"/>
                    <a:pt x="39" y="85"/>
                  </a:cubicBezTo>
                  <a:cubicBezTo>
                    <a:pt x="37" y="84"/>
                    <a:pt x="36" y="82"/>
                    <a:pt x="33" y="81"/>
                  </a:cubicBezTo>
                  <a:cubicBezTo>
                    <a:pt x="31" y="80"/>
                    <a:pt x="28" y="81"/>
                    <a:pt x="26" y="80"/>
                  </a:cubicBezTo>
                  <a:cubicBezTo>
                    <a:pt x="23" y="79"/>
                    <a:pt x="22" y="77"/>
                    <a:pt x="17" y="77"/>
                  </a:cubicBezTo>
                  <a:cubicBezTo>
                    <a:pt x="16" y="77"/>
                    <a:pt x="14" y="78"/>
                    <a:pt x="14" y="79"/>
                  </a:cubicBezTo>
                  <a:cubicBezTo>
                    <a:pt x="15" y="83"/>
                    <a:pt x="18" y="84"/>
                    <a:pt x="19" y="88"/>
                  </a:cubicBezTo>
                  <a:cubicBezTo>
                    <a:pt x="19" y="89"/>
                    <a:pt x="19" y="90"/>
                    <a:pt x="19" y="91"/>
                  </a:cubicBezTo>
                  <a:cubicBezTo>
                    <a:pt x="20" y="94"/>
                    <a:pt x="21" y="98"/>
                    <a:pt x="21" y="101"/>
                  </a:cubicBezTo>
                  <a:cubicBezTo>
                    <a:pt x="22" y="106"/>
                    <a:pt x="19" y="109"/>
                    <a:pt x="18" y="112"/>
                  </a:cubicBezTo>
                  <a:cubicBezTo>
                    <a:pt x="14" y="124"/>
                    <a:pt x="12" y="137"/>
                    <a:pt x="2" y="143"/>
                  </a:cubicBezTo>
                  <a:cubicBezTo>
                    <a:pt x="2" y="144"/>
                    <a:pt x="2" y="144"/>
                    <a:pt x="1" y="144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1" y="153"/>
                    <a:pt x="0" y="167"/>
                    <a:pt x="6" y="169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8" y="170"/>
                    <a:pt x="14" y="170"/>
                    <a:pt x="15" y="170"/>
                  </a:cubicBezTo>
                  <a:cubicBezTo>
                    <a:pt x="17" y="169"/>
                    <a:pt x="21" y="162"/>
                    <a:pt x="24" y="161"/>
                  </a:cubicBezTo>
                  <a:cubicBezTo>
                    <a:pt x="28" y="158"/>
                    <a:pt x="32" y="156"/>
                    <a:pt x="36" y="153"/>
                  </a:cubicBezTo>
                  <a:cubicBezTo>
                    <a:pt x="37" y="152"/>
                    <a:pt x="38" y="151"/>
                    <a:pt x="38" y="151"/>
                  </a:cubicBezTo>
                  <a:cubicBezTo>
                    <a:pt x="42" y="148"/>
                    <a:pt x="46" y="144"/>
                    <a:pt x="50" y="141"/>
                  </a:cubicBezTo>
                  <a:cubicBezTo>
                    <a:pt x="50" y="141"/>
                    <a:pt x="51" y="141"/>
                    <a:pt x="51" y="141"/>
                  </a:cubicBezTo>
                  <a:cubicBezTo>
                    <a:pt x="51" y="142"/>
                    <a:pt x="52" y="146"/>
                    <a:pt x="51" y="147"/>
                  </a:cubicBezTo>
                  <a:cubicBezTo>
                    <a:pt x="51" y="155"/>
                    <a:pt x="50" y="160"/>
                    <a:pt x="53" y="165"/>
                  </a:cubicBezTo>
                  <a:cubicBezTo>
                    <a:pt x="55" y="165"/>
                    <a:pt x="57" y="165"/>
                    <a:pt x="58" y="164"/>
                  </a:cubicBezTo>
                  <a:cubicBezTo>
                    <a:pt x="62" y="163"/>
                    <a:pt x="63" y="157"/>
                    <a:pt x="65" y="154"/>
                  </a:cubicBezTo>
                  <a:cubicBezTo>
                    <a:pt x="69" y="145"/>
                    <a:pt x="70" y="134"/>
                    <a:pt x="72" y="124"/>
                  </a:cubicBezTo>
                  <a:cubicBezTo>
                    <a:pt x="72" y="120"/>
                    <a:pt x="72" y="117"/>
                    <a:pt x="72" y="113"/>
                  </a:cubicBezTo>
                  <a:cubicBezTo>
                    <a:pt x="75" y="103"/>
                    <a:pt x="74" y="91"/>
                    <a:pt x="74" y="80"/>
                  </a:cubicBezTo>
                  <a:cubicBezTo>
                    <a:pt x="74" y="75"/>
                    <a:pt x="74" y="71"/>
                    <a:pt x="75" y="66"/>
                  </a:cubicBezTo>
                  <a:cubicBezTo>
                    <a:pt x="74" y="64"/>
                    <a:pt x="74" y="61"/>
                    <a:pt x="74" y="59"/>
                  </a:cubicBezTo>
                  <a:close/>
                  <a:moveTo>
                    <a:pt x="51" y="122"/>
                  </a:moveTo>
                  <a:cubicBezTo>
                    <a:pt x="51" y="124"/>
                    <a:pt x="51" y="126"/>
                    <a:pt x="51" y="128"/>
                  </a:cubicBezTo>
                  <a:cubicBezTo>
                    <a:pt x="50" y="130"/>
                    <a:pt x="46" y="131"/>
                    <a:pt x="44" y="132"/>
                  </a:cubicBezTo>
                  <a:cubicBezTo>
                    <a:pt x="43" y="133"/>
                    <a:pt x="41" y="135"/>
                    <a:pt x="40" y="136"/>
                  </a:cubicBezTo>
                  <a:cubicBezTo>
                    <a:pt x="37" y="137"/>
                    <a:pt x="34" y="137"/>
                    <a:pt x="31" y="139"/>
                  </a:cubicBezTo>
                  <a:cubicBezTo>
                    <a:pt x="29" y="140"/>
                    <a:pt x="26" y="142"/>
                    <a:pt x="24" y="144"/>
                  </a:cubicBezTo>
                  <a:cubicBezTo>
                    <a:pt x="22" y="145"/>
                    <a:pt x="16" y="148"/>
                    <a:pt x="13" y="146"/>
                  </a:cubicBezTo>
                  <a:cubicBezTo>
                    <a:pt x="12" y="146"/>
                    <a:pt x="12" y="145"/>
                    <a:pt x="12" y="145"/>
                  </a:cubicBezTo>
                  <a:cubicBezTo>
                    <a:pt x="12" y="141"/>
                    <a:pt x="15" y="138"/>
                    <a:pt x="17" y="135"/>
                  </a:cubicBezTo>
                  <a:cubicBezTo>
                    <a:pt x="21" y="129"/>
                    <a:pt x="26" y="124"/>
                    <a:pt x="30" y="118"/>
                  </a:cubicBezTo>
                  <a:cubicBezTo>
                    <a:pt x="30" y="117"/>
                    <a:pt x="31" y="116"/>
                    <a:pt x="31" y="115"/>
                  </a:cubicBezTo>
                  <a:cubicBezTo>
                    <a:pt x="32" y="113"/>
                    <a:pt x="35" y="111"/>
                    <a:pt x="36" y="108"/>
                  </a:cubicBezTo>
                  <a:cubicBezTo>
                    <a:pt x="44" y="108"/>
                    <a:pt x="48" y="104"/>
                    <a:pt x="49" y="99"/>
                  </a:cubicBezTo>
                  <a:cubicBezTo>
                    <a:pt x="50" y="99"/>
                    <a:pt x="51" y="99"/>
                    <a:pt x="51" y="99"/>
                  </a:cubicBezTo>
                  <a:cubicBezTo>
                    <a:pt x="51" y="104"/>
                    <a:pt x="52" y="109"/>
                    <a:pt x="51" y="114"/>
                  </a:cubicBezTo>
                  <a:cubicBezTo>
                    <a:pt x="51" y="117"/>
                    <a:pt x="52" y="121"/>
                    <a:pt x="51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4246514" y="684635"/>
              <a:ext cx="158750" cy="219075"/>
            </a:xfrm>
            <a:custGeom>
              <a:avLst/>
              <a:gdLst>
                <a:gd name="T0" fmla="*/ 14 w 42"/>
                <a:gd name="T1" fmla="*/ 25 h 58"/>
                <a:gd name="T2" fmla="*/ 19 w 42"/>
                <a:gd name="T3" fmla="*/ 30 h 58"/>
                <a:gd name="T4" fmla="*/ 28 w 42"/>
                <a:gd name="T5" fmla="*/ 58 h 58"/>
                <a:gd name="T6" fmla="*/ 42 w 42"/>
                <a:gd name="T7" fmla="*/ 47 h 58"/>
                <a:gd name="T8" fmla="*/ 25 w 42"/>
                <a:gd name="T9" fmla="*/ 15 h 58"/>
                <a:gd name="T10" fmla="*/ 13 w 42"/>
                <a:gd name="T11" fmla="*/ 9 h 58"/>
                <a:gd name="T12" fmla="*/ 2 w 42"/>
                <a:gd name="T13" fmla="*/ 0 h 58"/>
                <a:gd name="T14" fmla="*/ 0 w 42"/>
                <a:gd name="T15" fmla="*/ 2 h 58"/>
                <a:gd name="T16" fmla="*/ 0 w 42"/>
                <a:gd name="T17" fmla="*/ 9 h 58"/>
                <a:gd name="T18" fmla="*/ 5 w 42"/>
                <a:gd name="T19" fmla="*/ 13 h 58"/>
                <a:gd name="T20" fmla="*/ 14 w 42"/>
                <a:gd name="T2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8">
                  <a:moveTo>
                    <a:pt x="14" y="25"/>
                  </a:moveTo>
                  <a:cubicBezTo>
                    <a:pt x="15" y="27"/>
                    <a:pt x="18" y="28"/>
                    <a:pt x="19" y="30"/>
                  </a:cubicBezTo>
                  <a:cubicBezTo>
                    <a:pt x="24" y="37"/>
                    <a:pt x="25" y="50"/>
                    <a:pt x="28" y="58"/>
                  </a:cubicBezTo>
                  <a:cubicBezTo>
                    <a:pt x="35" y="58"/>
                    <a:pt x="39" y="51"/>
                    <a:pt x="42" y="47"/>
                  </a:cubicBezTo>
                  <a:cubicBezTo>
                    <a:pt x="42" y="36"/>
                    <a:pt x="31" y="19"/>
                    <a:pt x="25" y="15"/>
                  </a:cubicBezTo>
                  <a:cubicBezTo>
                    <a:pt x="21" y="12"/>
                    <a:pt x="17" y="11"/>
                    <a:pt x="13" y="9"/>
                  </a:cubicBezTo>
                  <a:cubicBezTo>
                    <a:pt x="9" y="6"/>
                    <a:pt x="7" y="2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10"/>
                    <a:pt x="3" y="12"/>
                    <a:pt x="5" y="13"/>
                  </a:cubicBezTo>
                  <a:cubicBezTo>
                    <a:pt x="8" y="17"/>
                    <a:pt x="11" y="21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4276676" y="529060"/>
              <a:ext cx="474663" cy="533400"/>
            </a:xfrm>
            <a:custGeom>
              <a:avLst/>
              <a:gdLst>
                <a:gd name="T0" fmla="*/ 120 w 126"/>
                <a:gd name="T1" fmla="*/ 50 h 141"/>
                <a:gd name="T2" fmla="*/ 114 w 126"/>
                <a:gd name="T3" fmla="*/ 33 h 141"/>
                <a:gd name="T4" fmla="*/ 105 w 126"/>
                <a:gd name="T5" fmla="*/ 32 h 141"/>
                <a:gd name="T6" fmla="*/ 79 w 126"/>
                <a:gd name="T7" fmla="*/ 40 h 141"/>
                <a:gd name="T8" fmla="*/ 86 w 126"/>
                <a:gd name="T9" fmla="*/ 19 h 141"/>
                <a:gd name="T10" fmla="*/ 82 w 126"/>
                <a:gd name="T11" fmla="*/ 1 h 141"/>
                <a:gd name="T12" fmla="*/ 67 w 126"/>
                <a:gd name="T13" fmla="*/ 30 h 141"/>
                <a:gd name="T14" fmla="*/ 46 w 126"/>
                <a:gd name="T15" fmla="*/ 34 h 141"/>
                <a:gd name="T16" fmla="*/ 48 w 126"/>
                <a:gd name="T17" fmla="*/ 44 h 141"/>
                <a:gd name="T18" fmla="*/ 50 w 126"/>
                <a:gd name="T19" fmla="*/ 52 h 141"/>
                <a:gd name="T20" fmla="*/ 60 w 126"/>
                <a:gd name="T21" fmla="*/ 54 h 141"/>
                <a:gd name="T22" fmla="*/ 43 w 126"/>
                <a:gd name="T23" fmla="*/ 66 h 141"/>
                <a:gd name="T24" fmla="*/ 46 w 126"/>
                <a:gd name="T25" fmla="*/ 72 h 141"/>
                <a:gd name="T26" fmla="*/ 37 w 126"/>
                <a:gd name="T27" fmla="*/ 90 h 141"/>
                <a:gd name="T28" fmla="*/ 53 w 126"/>
                <a:gd name="T29" fmla="*/ 79 h 141"/>
                <a:gd name="T30" fmla="*/ 62 w 126"/>
                <a:gd name="T31" fmla="*/ 90 h 141"/>
                <a:gd name="T32" fmla="*/ 79 w 126"/>
                <a:gd name="T33" fmla="*/ 90 h 141"/>
                <a:gd name="T34" fmla="*/ 73 w 126"/>
                <a:gd name="T35" fmla="*/ 94 h 141"/>
                <a:gd name="T36" fmla="*/ 37 w 126"/>
                <a:gd name="T37" fmla="*/ 113 h 141"/>
                <a:gd name="T38" fmla="*/ 0 w 126"/>
                <a:gd name="T39" fmla="*/ 135 h 141"/>
                <a:gd name="T40" fmla="*/ 0 w 126"/>
                <a:gd name="T41" fmla="*/ 139 h 141"/>
                <a:gd name="T42" fmla="*/ 68 w 126"/>
                <a:gd name="T43" fmla="*/ 111 h 141"/>
                <a:gd name="T44" fmla="*/ 85 w 126"/>
                <a:gd name="T45" fmla="*/ 98 h 141"/>
                <a:gd name="T46" fmla="*/ 83 w 126"/>
                <a:gd name="T47" fmla="*/ 104 h 141"/>
                <a:gd name="T48" fmla="*/ 75 w 126"/>
                <a:gd name="T49" fmla="*/ 114 h 141"/>
                <a:gd name="T50" fmla="*/ 61 w 126"/>
                <a:gd name="T51" fmla="*/ 127 h 141"/>
                <a:gd name="T52" fmla="*/ 78 w 126"/>
                <a:gd name="T53" fmla="*/ 124 h 141"/>
                <a:gd name="T54" fmla="*/ 92 w 126"/>
                <a:gd name="T55" fmla="*/ 116 h 141"/>
                <a:gd name="T56" fmla="*/ 100 w 126"/>
                <a:gd name="T57" fmla="*/ 87 h 141"/>
                <a:gd name="T58" fmla="*/ 100 w 126"/>
                <a:gd name="T59" fmla="*/ 78 h 141"/>
                <a:gd name="T60" fmla="*/ 81 w 126"/>
                <a:gd name="T61" fmla="*/ 80 h 141"/>
                <a:gd name="T62" fmla="*/ 75 w 126"/>
                <a:gd name="T63" fmla="*/ 63 h 141"/>
                <a:gd name="T64" fmla="*/ 68 w 126"/>
                <a:gd name="T65" fmla="*/ 74 h 141"/>
                <a:gd name="T66" fmla="*/ 76 w 126"/>
                <a:gd name="T67" fmla="*/ 48 h 141"/>
                <a:gd name="T68" fmla="*/ 86 w 126"/>
                <a:gd name="T69" fmla="*/ 7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41">
                  <a:moveTo>
                    <a:pt x="100" y="78"/>
                  </a:moveTo>
                  <a:cubicBezTo>
                    <a:pt x="106" y="69"/>
                    <a:pt x="115" y="61"/>
                    <a:pt x="120" y="50"/>
                  </a:cubicBezTo>
                  <a:cubicBezTo>
                    <a:pt x="121" y="47"/>
                    <a:pt x="126" y="39"/>
                    <a:pt x="123" y="35"/>
                  </a:cubicBezTo>
                  <a:cubicBezTo>
                    <a:pt x="121" y="33"/>
                    <a:pt x="117" y="34"/>
                    <a:pt x="114" y="33"/>
                  </a:cubicBezTo>
                  <a:cubicBezTo>
                    <a:pt x="113" y="33"/>
                    <a:pt x="112" y="31"/>
                    <a:pt x="111" y="31"/>
                  </a:cubicBezTo>
                  <a:cubicBezTo>
                    <a:pt x="109" y="30"/>
                    <a:pt x="106" y="32"/>
                    <a:pt x="105" y="32"/>
                  </a:cubicBezTo>
                  <a:cubicBezTo>
                    <a:pt x="100" y="34"/>
                    <a:pt x="95" y="35"/>
                    <a:pt x="90" y="37"/>
                  </a:cubicBezTo>
                  <a:cubicBezTo>
                    <a:pt x="88" y="38"/>
                    <a:pt x="81" y="41"/>
                    <a:pt x="79" y="40"/>
                  </a:cubicBezTo>
                  <a:cubicBezTo>
                    <a:pt x="78" y="40"/>
                    <a:pt x="78" y="39"/>
                    <a:pt x="77" y="39"/>
                  </a:cubicBezTo>
                  <a:cubicBezTo>
                    <a:pt x="78" y="31"/>
                    <a:pt x="84" y="26"/>
                    <a:pt x="86" y="19"/>
                  </a:cubicBezTo>
                  <a:cubicBezTo>
                    <a:pt x="87" y="17"/>
                    <a:pt x="90" y="12"/>
                    <a:pt x="88" y="10"/>
                  </a:cubicBezTo>
                  <a:cubicBezTo>
                    <a:pt x="88" y="6"/>
                    <a:pt x="84" y="3"/>
                    <a:pt x="82" y="1"/>
                  </a:cubicBezTo>
                  <a:cubicBezTo>
                    <a:pt x="81" y="0"/>
                    <a:pt x="78" y="1"/>
                    <a:pt x="78" y="3"/>
                  </a:cubicBezTo>
                  <a:cubicBezTo>
                    <a:pt x="78" y="14"/>
                    <a:pt x="73" y="26"/>
                    <a:pt x="67" y="30"/>
                  </a:cubicBezTo>
                  <a:cubicBezTo>
                    <a:pt x="65" y="31"/>
                    <a:pt x="63" y="31"/>
                    <a:pt x="60" y="32"/>
                  </a:cubicBezTo>
                  <a:cubicBezTo>
                    <a:pt x="56" y="33"/>
                    <a:pt x="51" y="38"/>
                    <a:pt x="46" y="34"/>
                  </a:cubicBezTo>
                  <a:cubicBezTo>
                    <a:pt x="44" y="34"/>
                    <a:pt x="43" y="34"/>
                    <a:pt x="42" y="35"/>
                  </a:cubicBezTo>
                  <a:cubicBezTo>
                    <a:pt x="42" y="40"/>
                    <a:pt x="45" y="43"/>
                    <a:pt x="48" y="44"/>
                  </a:cubicBezTo>
                  <a:cubicBezTo>
                    <a:pt x="49" y="45"/>
                    <a:pt x="52" y="45"/>
                    <a:pt x="55" y="44"/>
                  </a:cubicBezTo>
                  <a:cubicBezTo>
                    <a:pt x="54" y="48"/>
                    <a:pt x="52" y="51"/>
                    <a:pt x="50" y="52"/>
                  </a:cubicBezTo>
                  <a:cubicBezTo>
                    <a:pt x="50" y="54"/>
                    <a:pt x="50" y="55"/>
                    <a:pt x="50" y="56"/>
                  </a:cubicBezTo>
                  <a:cubicBezTo>
                    <a:pt x="55" y="57"/>
                    <a:pt x="56" y="54"/>
                    <a:pt x="60" y="54"/>
                  </a:cubicBezTo>
                  <a:cubicBezTo>
                    <a:pt x="59" y="59"/>
                    <a:pt x="55" y="61"/>
                    <a:pt x="53" y="65"/>
                  </a:cubicBezTo>
                  <a:cubicBezTo>
                    <a:pt x="50" y="66"/>
                    <a:pt x="46" y="66"/>
                    <a:pt x="43" y="66"/>
                  </a:cubicBezTo>
                  <a:cubicBezTo>
                    <a:pt x="43" y="66"/>
                    <a:pt x="43" y="67"/>
                    <a:pt x="43" y="67"/>
                  </a:cubicBezTo>
                  <a:cubicBezTo>
                    <a:pt x="43" y="70"/>
                    <a:pt x="44" y="71"/>
                    <a:pt x="46" y="72"/>
                  </a:cubicBezTo>
                  <a:cubicBezTo>
                    <a:pt x="45" y="77"/>
                    <a:pt x="41" y="80"/>
                    <a:pt x="39" y="84"/>
                  </a:cubicBezTo>
                  <a:cubicBezTo>
                    <a:pt x="38" y="85"/>
                    <a:pt x="35" y="87"/>
                    <a:pt x="37" y="90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4" y="87"/>
                    <a:pt x="51" y="85"/>
                    <a:pt x="53" y="79"/>
                  </a:cubicBezTo>
                  <a:cubicBezTo>
                    <a:pt x="60" y="79"/>
                    <a:pt x="60" y="81"/>
                    <a:pt x="64" y="83"/>
                  </a:cubicBezTo>
                  <a:cubicBezTo>
                    <a:pt x="64" y="86"/>
                    <a:pt x="63" y="88"/>
                    <a:pt x="62" y="90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7" y="94"/>
                    <a:pt x="75" y="87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2"/>
                    <a:pt x="76" y="93"/>
                    <a:pt x="73" y="94"/>
                  </a:cubicBezTo>
                  <a:cubicBezTo>
                    <a:pt x="69" y="97"/>
                    <a:pt x="63" y="99"/>
                    <a:pt x="58" y="101"/>
                  </a:cubicBezTo>
                  <a:cubicBezTo>
                    <a:pt x="51" y="105"/>
                    <a:pt x="43" y="109"/>
                    <a:pt x="37" y="113"/>
                  </a:cubicBezTo>
                  <a:cubicBezTo>
                    <a:pt x="35" y="114"/>
                    <a:pt x="33" y="114"/>
                    <a:pt x="31" y="115"/>
                  </a:cubicBezTo>
                  <a:cubicBezTo>
                    <a:pt x="21" y="121"/>
                    <a:pt x="11" y="129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7"/>
                    <a:pt x="0" y="138"/>
                    <a:pt x="0" y="139"/>
                  </a:cubicBezTo>
                  <a:cubicBezTo>
                    <a:pt x="14" y="141"/>
                    <a:pt x="24" y="135"/>
                    <a:pt x="34" y="132"/>
                  </a:cubicBezTo>
                  <a:cubicBezTo>
                    <a:pt x="46" y="127"/>
                    <a:pt x="58" y="118"/>
                    <a:pt x="68" y="111"/>
                  </a:cubicBezTo>
                  <a:cubicBezTo>
                    <a:pt x="71" y="109"/>
                    <a:pt x="74" y="104"/>
                    <a:pt x="77" y="102"/>
                  </a:cubicBezTo>
                  <a:cubicBezTo>
                    <a:pt x="80" y="100"/>
                    <a:pt x="82" y="100"/>
                    <a:pt x="85" y="98"/>
                  </a:cubicBezTo>
                  <a:cubicBezTo>
                    <a:pt x="85" y="98"/>
                    <a:pt x="86" y="98"/>
                    <a:pt x="87" y="98"/>
                  </a:cubicBezTo>
                  <a:cubicBezTo>
                    <a:pt x="86" y="101"/>
                    <a:pt x="84" y="102"/>
                    <a:pt x="83" y="104"/>
                  </a:cubicBezTo>
                  <a:cubicBezTo>
                    <a:pt x="83" y="105"/>
                    <a:pt x="82" y="106"/>
                    <a:pt x="82" y="107"/>
                  </a:cubicBezTo>
                  <a:cubicBezTo>
                    <a:pt x="79" y="109"/>
                    <a:pt x="77" y="111"/>
                    <a:pt x="75" y="114"/>
                  </a:cubicBezTo>
                  <a:cubicBezTo>
                    <a:pt x="74" y="115"/>
                    <a:pt x="73" y="117"/>
                    <a:pt x="71" y="118"/>
                  </a:cubicBezTo>
                  <a:cubicBezTo>
                    <a:pt x="68" y="121"/>
                    <a:pt x="64" y="124"/>
                    <a:pt x="61" y="127"/>
                  </a:cubicBezTo>
                  <a:cubicBezTo>
                    <a:pt x="61" y="128"/>
                    <a:pt x="61" y="130"/>
                    <a:pt x="62" y="132"/>
                  </a:cubicBezTo>
                  <a:cubicBezTo>
                    <a:pt x="69" y="131"/>
                    <a:pt x="73" y="126"/>
                    <a:pt x="78" y="124"/>
                  </a:cubicBezTo>
                  <a:cubicBezTo>
                    <a:pt x="81" y="123"/>
                    <a:pt x="84" y="122"/>
                    <a:pt x="87" y="121"/>
                  </a:cubicBezTo>
                  <a:cubicBezTo>
                    <a:pt x="89" y="119"/>
                    <a:pt x="90" y="117"/>
                    <a:pt x="92" y="116"/>
                  </a:cubicBezTo>
                  <a:cubicBezTo>
                    <a:pt x="101" y="109"/>
                    <a:pt x="108" y="105"/>
                    <a:pt x="107" y="89"/>
                  </a:cubicBezTo>
                  <a:cubicBezTo>
                    <a:pt x="104" y="88"/>
                    <a:pt x="101" y="88"/>
                    <a:pt x="100" y="87"/>
                  </a:cubicBezTo>
                  <a:cubicBezTo>
                    <a:pt x="97" y="87"/>
                    <a:pt x="93" y="87"/>
                    <a:pt x="90" y="87"/>
                  </a:cubicBezTo>
                  <a:cubicBezTo>
                    <a:pt x="92" y="82"/>
                    <a:pt x="97" y="82"/>
                    <a:pt x="100" y="78"/>
                  </a:cubicBezTo>
                  <a:close/>
                  <a:moveTo>
                    <a:pt x="86" y="72"/>
                  </a:moveTo>
                  <a:cubicBezTo>
                    <a:pt x="84" y="75"/>
                    <a:pt x="83" y="77"/>
                    <a:pt x="81" y="80"/>
                  </a:cubicBezTo>
                  <a:cubicBezTo>
                    <a:pt x="80" y="80"/>
                    <a:pt x="80" y="80"/>
                    <a:pt x="79" y="79"/>
                  </a:cubicBezTo>
                  <a:cubicBezTo>
                    <a:pt x="78" y="73"/>
                    <a:pt x="77" y="68"/>
                    <a:pt x="75" y="63"/>
                  </a:cubicBezTo>
                  <a:cubicBezTo>
                    <a:pt x="74" y="63"/>
                    <a:pt x="73" y="63"/>
                    <a:pt x="72" y="64"/>
                  </a:cubicBezTo>
                  <a:cubicBezTo>
                    <a:pt x="69" y="66"/>
                    <a:pt x="71" y="72"/>
                    <a:pt x="68" y="74"/>
                  </a:cubicBezTo>
                  <a:cubicBezTo>
                    <a:pt x="66" y="76"/>
                    <a:pt x="63" y="71"/>
                    <a:pt x="62" y="70"/>
                  </a:cubicBezTo>
                  <a:cubicBezTo>
                    <a:pt x="63" y="61"/>
                    <a:pt x="72" y="54"/>
                    <a:pt x="76" y="48"/>
                  </a:cubicBezTo>
                  <a:cubicBezTo>
                    <a:pt x="85" y="48"/>
                    <a:pt x="91" y="52"/>
                    <a:pt x="99" y="52"/>
                  </a:cubicBezTo>
                  <a:cubicBezTo>
                    <a:pt x="98" y="63"/>
                    <a:pt x="90" y="66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4240164" y="867197"/>
              <a:ext cx="71438" cy="120650"/>
            </a:xfrm>
            <a:custGeom>
              <a:avLst/>
              <a:gdLst>
                <a:gd name="T0" fmla="*/ 2 w 19"/>
                <a:gd name="T1" fmla="*/ 24 h 32"/>
                <a:gd name="T2" fmla="*/ 7 w 19"/>
                <a:gd name="T3" fmla="*/ 32 h 32"/>
                <a:gd name="T4" fmla="*/ 12 w 19"/>
                <a:gd name="T5" fmla="*/ 32 h 32"/>
                <a:gd name="T6" fmla="*/ 18 w 19"/>
                <a:gd name="T7" fmla="*/ 19 h 32"/>
                <a:gd name="T8" fmla="*/ 5 w 19"/>
                <a:gd name="T9" fmla="*/ 0 h 32"/>
                <a:gd name="T10" fmla="*/ 1 w 19"/>
                <a:gd name="T11" fmla="*/ 0 h 32"/>
                <a:gd name="T12" fmla="*/ 2 w 19"/>
                <a:gd name="T13" fmla="*/ 15 h 32"/>
                <a:gd name="T14" fmla="*/ 2 w 19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2" y="24"/>
                  </a:moveTo>
                  <a:cubicBezTo>
                    <a:pt x="3" y="26"/>
                    <a:pt x="6" y="29"/>
                    <a:pt x="7" y="32"/>
                  </a:cubicBezTo>
                  <a:cubicBezTo>
                    <a:pt x="9" y="32"/>
                    <a:pt x="10" y="32"/>
                    <a:pt x="12" y="32"/>
                  </a:cubicBezTo>
                  <a:cubicBezTo>
                    <a:pt x="15" y="29"/>
                    <a:pt x="17" y="25"/>
                    <a:pt x="18" y="19"/>
                  </a:cubicBezTo>
                  <a:cubicBezTo>
                    <a:pt x="19" y="14"/>
                    <a:pt x="9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3"/>
                    <a:pt x="2" y="12"/>
                    <a:pt x="2" y="15"/>
                  </a:cubicBezTo>
                  <a:cubicBezTo>
                    <a:pt x="2" y="18"/>
                    <a:pt x="2" y="21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4210001" y="1051347"/>
              <a:ext cx="398463" cy="265113"/>
            </a:xfrm>
            <a:custGeom>
              <a:avLst/>
              <a:gdLst>
                <a:gd name="T0" fmla="*/ 87 w 106"/>
                <a:gd name="T1" fmla="*/ 0 h 70"/>
                <a:gd name="T2" fmla="*/ 63 w 106"/>
                <a:gd name="T3" fmla="*/ 7 h 70"/>
                <a:gd name="T4" fmla="*/ 38 w 106"/>
                <a:gd name="T5" fmla="*/ 16 h 70"/>
                <a:gd name="T6" fmla="*/ 22 w 106"/>
                <a:gd name="T7" fmla="*/ 24 h 70"/>
                <a:gd name="T8" fmla="*/ 17 w 106"/>
                <a:gd name="T9" fmla="*/ 25 h 70"/>
                <a:gd name="T10" fmla="*/ 10 w 106"/>
                <a:gd name="T11" fmla="*/ 29 h 70"/>
                <a:gd name="T12" fmla="*/ 4 w 106"/>
                <a:gd name="T13" fmla="*/ 30 h 70"/>
                <a:gd name="T14" fmla="*/ 0 w 106"/>
                <a:gd name="T15" fmla="*/ 35 h 70"/>
                <a:gd name="T16" fmla="*/ 6 w 106"/>
                <a:gd name="T17" fmla="*/ 49 h 70"/>
                <a:gd name="T18" fmla="*/ 7 w 106"/>
                <a:gd name="T19" fmla="*/ 52 h 70"/>
                <a:gd name="T20" fmla="*/ 10 w 106"/>
                <a:gd name="T21" fmla="*/ 54 h 70"/>
                <a:gd name="T22" fmla="*/ 20 w 106"/>
                <a:gd name="T23" fmla="*/ 51 h 70"/>
                <a:gd name="T24" fmla="*/ 41 w 106"/>
                <a:gd name="T25" fmla="*/ 37 h 70"/>
                <a:gd name="T26" fmla="*/ 51 w 106"/>
                <a:gd name="T27" fmla="*/ 32 h 70"/>
                <a:gd name="T28" fmla="*/ 59 w 106"/>
                <a:gd name="T29" fmla="*/ 31 h 70"/>
                <a:gd name="T30" fmla="*/ 69 w 106"/>
                <a:gd name="T31" fmla="*/ 28 h 70"/>
                <a:gd name="T32" fmla="*/ 71 w 106"/>
                <a:gd name="T33" fmla="*/ 31 h 70"/>
                <a:gd name="T34" fmla="*/ 70 w 106"/>
                <a:gd name="T35" fmla="*/ 40 h 70"/>
                <a:gd name="T36" fmla="*/ 72 w 106"/>
                <a:gd name="T37" fmla="*/ 47 h 70"/>
                <a:gd name="T38" fmla="*/ 69 w 106"/>
                <a:gd name="T39" fmla="*/ 51 h 70"/>
                <a:gd name="T40" fmla="*/ 54 w 106"/>
                <a:gd name="T41" fmla="*/ 56 h 70"/>
                <a:gd name="T42" fmla="*/ 44 w 106"/>
                <a:gd name="T43" fmla="*/ 56 h 70"/>
                <a:gd name="T44" fmla="*/ 43 w 106"/>
                <a:gd name="T45" fmla="*/ 56 h 70"/>
                <a:gd name="T46" fmla="*/ 44 w 106"/>
                <a:gd name="T47" fmla="*/ 60 h 70"/>
                <a:gd name="T48" fmla="*/ 52 w 106"/>
                <a:gd name="T49" fmla="*/ 63 h 70"/>
                <a:gd name="T50" fmla="*/ 67 w 106"/>
                <a:gd name="T51" fmla="*/ 67 h 70"/>
                <a:gd name="T52" fmla="*/ 71 w 106"/>
                <a:gd name="T53" fmla="*/ 63 h 70"/>
                <a:gd name="T54" fmla="*/ 80 w 106"/>
                <a:gd name="T55" fmla="*/ 62 h 70"/>
                <a:gd name="T56" fmla="*/ 83 w 106"/>
                <a:gd name="T57" fmla="*/ 56 h 70"/>
                <a:gd name="T58" fmla="*/ 86 w 106"/>
                <a:gd name="T59" fmla="*/ 49 h 70"/>
                <a:gd name="T60" fmla="*/ 85 w 106"/>
                <a:gd name="T61" fmla="*/ 42 h 70"/>
                <a:gd name="T62" fmla="*/ 84 w 106"/>
                <a:gd name="T63" fmla="*/ 37 h 70"/>
                <a:gd name="T64" fmla="*/ 80 w 106"/>
                <a:gd name="T65" fmla="*/ 25 h 70"/>
                <a:gd name="T66" fmla="*/ 81 w 106"/>
                <a:gd name="T67" fmla="*/ 23 h 70"/>
                <a:gd name="T68" fmla="*/ 97 w 106"/>
                <a:gd name="T69" fmla="*/ 21 h 70"/>
                <a:gd name="T70" fmla="*/ 104 w 106"/>
                <a:gd name="T71" fmla="*/ 15 h 70"/>
                <a:gd name="T72" fmla="*/ 106 w 106"/>
                <a:gd name="T73" fmla="*/ 9 h 70"/>
                <a:gd name="T74" fmla="*/ 103 w 106"/>
                <a:gd name="T75" fmla="*/ 2 h 70"/>
                <a:gd name="T76" fmla="*/ 87 w 106"/>
                <a:gd name="T7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70">
                  <a:moveTo>
                    <a:pt x="87" y="0"/>
                  </a:moveTo>
                  <a:cubicBezTo>
                    <a:pt x="83" y="4"/>
                    <a:pt x="69" y="4"/>
                    <a:pt x="63" y="7"/>
                  </a:cubicBezTo>
                  <a:cubicBezTo>
                    <a:pt x="55" y="10"/>
                    <a:pt x="47" y="13"/>
                    <a:pt x="38" y="16"/>
                  </a:cubicBezTo>
                  <a:cubicBezTo>
                    <a:pt x="33" y="19"/>
                    <a:pt x="27" y="22"/>
                    <a:pt x="22" y="24"/>
                  </a:cubicBezTo>
                  <a:cubicBezTo>
                    <a:pt x="20" y="24"/>
                    <a:pt x="19" y="25"/>
                    <a:pt x="17" y="25"/>
                  </a:cubicBezTo>
                  <a:cubicBezTo>
                    <a:pt x="15" y="26"/>
                    <a:pt x="13" y="28"/>
                    <a:pt x="10" y="29"/>
                  </a:cubicBezTo>
                  <a:cubicBezTo>
                    <a:pt x="8" y="30"/>
                    <a:pt x="6" y="30"/>
                    <a:pt x="4" y="30"/>
                  </a:cubicBezTo>
                  <a:cubicBezTo>
                    <a:pt x="2" y="31"/>
                    <a:pt x="1" y="33"/>
                    <a:pt x="0" y="35"/>
                  </a:cubicBezTo>
                  <a:cubicBezTo>
                    <a:pt x="0" y="42"/>
                    <a:pt x="4" y="45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9" y="54"/>
                    <a:pt x="10" y="54"/>
                  </a:cubicBezTo>
                  <a:cubicBezTo>
                    <a:pt x="14" y="54"/>
                    <a:pt x="18" y="52"/>
                    <a:pt x="20" y="51"/>
                  </a:cubicBezTo>
                  <a:cubicBezTo>
                    <a:pt x="28" y="47"/>
                    <a:pt x="34" y="41"/>
                    <a:pt x="41" y="37"/>
                  </a:cubicBezTo>
                  <a:cubicBezTo>
                    <a:pt x="44" y="35"/>
                    <a:pt x="48" y="33"/>
                    <a:pt x="51" y="32"/>
                  </a:cubicBezTo>
                  <a:cubicBezTo>
                    <a:pt x="54" y="31"/>
                    <a:pt x="56" y="32"/>
                    <a:pt x="59" y="31"/>
                  </a:cubicBezTo>
                  <a:cubicBezTo>
                    <a:pt x="64" y="29"/>
                    <a:pt x="62" y="26"/>
                    <a:pt x="69" y="28"/>
                  </a:cubicBezTo>
                  <a:cubicBezTo>
                    <a:pt x="70" y="29"/>
                    <a:pt x="71" y="30"/>
                    <a:pt x="71" y="31"/>
                  </a:cubicBezTo>
                  <a:cubicBezTo>
                    <a:pt x="72" y="34"/>
                    <a:pt x="70" y="38"/>
                    <a:pt x="70" y="40"/>
                  </a:cubicBezTo>
                  <a:cubicBezTo>
                    <a:pt x="71" y="43"/>
                    <a:pt x="72" y="43"/>
                    <a:pt x="72" y="47"/>
                  </a:cubicBezTo>
                  <a:cubicBezTo>
                    <a:pt x="71" y="48"/>
                    <a:pt x="70" y="50"/>
                    <a:pt x="69" y="51"/>
                  </a:cubicBezTo>
                  <a:cubicBezTo>
                    <a:pt x="65" y="54"/>
                    <a:pt x="59" y="55"/>
                    <a:pt x="54" y="56"/>
                  </a:cubicBezTo>
                  <a:cubicBezTo>
                    <a:pt x="51" y="57"/>
                    <a:pt x="46" y="55"/>
                    <a:pt x="44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8"/>
                    <a:pt x="43" y="59"/>
                    <a:pt x="44" y="60"/>
                  </a:cubicBezTo>
                  <a:cubicBezTo>
                    <a:pt x="45" y="64"/>
                    <a:pt x="47" y="62"/>
                    <a:pt x="52" y="63"/>
                  </a:cubicBezTo>
                  <a:cubicBezTo>
                    <a:pt x="56" y="65"/>
                    <a:pt x="60" y="70"/>
                    <a:pt x="67" y="67"/>
                  </a:cubicBezTo>
                  <a:cubicBezTo>
                    <a:pt x="68" y="66"/>
                    <a:pt x="69" y="64"/>
                    <a:pt x="71" y="63"/>
                  </a:cubicBezTo>
                  <a:cubicBezTo>
                    <a:pt x="74" y="62"/>
                    <a:pt x="77" y="64"/>
                    <a:pt x="80" y="62"/>
                  </a:cubicBezTo>
                  <a:cubicBezTo>
                    <a:pt x="82" y="61"/>
                    <a:pt x="82" y="58"/>
                    <a:pt x="83" y="56"/>
                  </a:cubicBezTo>
                  <a:cubicBezTo>
                    <a:pt x="84" y="54"/>
                    <a:pt x="86" y="52"/>
                    <a:pt x="86" y="49"/>
                  </a:cubicBezTo>
                  <a:cubicBezTo>
                    <a:pt x="87" y="46"/>
                    <a:pt x="85" y="44"/>
                    <a:pt x="85" y="42"/>
                  </a:cubicBezTo>
                  <a:cubicBezTo>
                    <a:pt x="84" y="40"/>
                    <a:pt x="84" y="39"/>
                    <a:pt x="84" y="37"/>
                  </a:cubicBezTo>
                  <a:cubicBezTo>
                    <a:pt x="82" y="33"/>
                    <a:pt x="80" y="31"/>
                    <a:pt x="80" y="25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6" y="22"/>
                    <a:pt x="91" y="21"/>
                    <a:pt x="97" y="21"/>
                  </a:cubicBezTo>
                  <a:cubicBezTo>
                    <a:pt x="99" y="19"/>
                    <a:pt x="102" y="17"/>
                    <a:pt x="104" y="15"/>
                  </a:cubicBezTo>
                  <a:cubicBezTo>
                    <a:pt x="105" y="13"/>
                    <a:pt x="105" y="10"/>
                    <a:pt x="106" y="9"/>
                  </a:cubicBezTo>
                  <a:cubicBezTo>
                    <a:pt x="106" y="5"/>
                    <a:pt x="104" y="4"/>
                    <a:pt x="103" y="2"/>
                  </a:cubicBezTo>
                  <a:cubicBezTo>
                    <a:pt x="96" y="2"/>
                    <a:pt x="93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400376" y="624310"/>
              <a:ext cx="557213" cy="593725"/>
            </a:xfrm>
            <a:custGeom>
              <a:avLst/>
              <a:gdLst>
                <a:gd name="T0" fmla="*/ 143 w 148"/>
                <a:gd name="T1" fmla="*/ 58 h 157"/>
                <a:gd name="T2" fmla="*/ 146 w 148"/>
                <a:gd name="T3" fmla="*/ 53 h 157"/>
                <a:gd name="T4" fmla="*/ 145 w 148"/>
                <a:gd name="T5" fmla="*/ 47 h 157"/>
                <a:gd name="T6" fmla="*/ 119 w 148"/>
                <a:gd name="T7" fmla="*/ 62 h 157"/>
                <a:gd name="T8" fmla="*/ 106 w 148"/>
                <a:gd name="T9" fmla="*/ 70 h 157"/>
                <a:gd name="T10" fmla="*/ 106 w 148"/>
                <a:gd name="T11" fmla="*/ 70 h 157"/>
                <a:gd name="T12" fmla="*/ 105 w 148"/>
                <a:gd name="T13" fmla="*/ 40 h 157"/>
                <a:gd name="T14" fmla="*/ 105 w 148"/>
                <a:gd name="T15" fmla="*/ 29 h 157"/>
                <a:gd name="T16" fmla="*/ 107 w 148"/>
                <a:gd name="T17" fmla="*/ 26 h 157"/>
                <a:gd name="T18" fmla="*/ 106 w 148"/>
                <a:gd name="T19" fmla="*/ 14 h 157"/>
                <a:gd name="T20" fmla="*/ 96 w 148"/>
                <a:gd name="T21" fmla="*/ 7 h 157"/>
                <a:gd name="T22" fmla="*/ 90 w 148"/>
                <a:gd name="T23" fmla="*/ 2 h 157"/>
                <a:gd name="T24" fmla="*/ 79 w 148"/>
                <a:gd name="T25" fmla="*/ 0 h 157"/>
                <a:gd name="T26" fmla="*/ 75 w 148"/>
                <a:gd name="T27" fmla="*/ 2 h 157"/>
                <a:gd name="T28" fmla="*/ 84 w 148"/>
                <a:gd name="T29" fmla="*/ 33 h 157"/>
                <a:gd name="T30" fmla="*/ 85 w 148"/>
                <a:gd name="T31" fmla="*/ 66 h 157"/>
                <a:gd name="T32" fmla="*/ 82 w 148"/>
                <a:gd name="T33" fmla="*/ 84 h 157"/>
                <a:gd name="T34" fmla="*/ 63 w 148"/>
                <a:gd name="T35" fmla="*/ 93 h 157"/>
                <a:gd name="T36" fmla="*/ 53 w 148"/>
                <a:gd name="T37" fmla="*/ 97 h 157"/>
                <a:gd name="T38" fmla="*/ 42 w 148"/>
                <a:gd name="T39" fmla="*/ 100 h 157"/>
                <a:gd name="T40" fmla="*/ 24 w 148"/>
                <a:gd name="T41" fmla="*/ 110 h 157"/>
                <a:gd name="T42" fmla="*/ 19 w 148"/>
                <a:gd name="T43" fmla="*/ 111 h 157"/>
                <a:gd name="T44" fmla="*/ 12 w 148"/>
                <a:gd name="T45" fmla="*/ 114 h 157"/>
                <a:gd name="T46" fmla="*/ 9 w 148"/>
                <a:gd name="T47" fmla="*/ 114 h 157"/>
                <a:gd name="T48" fmla="*/ 4 w 148"/>
                <a:gd name="T49" fmla="*/ 108 h 157"/>
                <a:gd name="T50" fmla="*/ 2 w 148"/>
                <a:gd name="T51" fmla="*/ 107 h 157"/>
                <a:gd name="T52" fmla="*/ 1 w 148"/>
                <a:gd name="T53" fmla="*/ 109 h 157"/>
                <a:gd name="T54" fmla="*/ 6 w 148"/>
                <a:gd name="T55" fmla="*/ 134 h 157"/>
                <a:gd name="T56" fmla="*/ 36 w 148"/>
                <a:gd name="T57" fmla="*/ 125 h 157"/>
                <a:gd name="T58" fmla="*/ 47 w 148"/>
                <a:gd name="T59" fmla="*/ 119 h 157"/>
                <a:gd name="T60" fmla="*/ 55 w 148"/>
                <a:gd name="T61" fmla="*/ 112 h 157"/>
                <a:gd name="T62" fmla="*/ 59 w 148"/>
                <a:gd name="T63" fmla="*/ 111 h 157"/>
                <a:gd name="T64" fmla="*/ 78 w 148"/>
                <a:gd name="T65" fmla="*/ 105 h 157"/>
                <a:gd name="T66" fmla="*/ 57 w 148"/>
                <a:gd name="T67" fmla="*/ 140 h 157"/>
                <a:gd name="T68" fmla="*/ 52 w 148"/>
                <a:gd name="T69" fmla="*/ 142 h 157"/>
                <a:gd name="T70" fmla="*/ 47 w 148"/>
                <a:gd name="T71" fmla="*/ 145 h 157"/>
                <a:gd name="T72" fmla="*/ 44 w 148"/>
                <a:gd name="T73" fmla="*/ 145 h 157"/>
                <a:gd name="T74" fmla="*/ 37 w 148"/>
                <a:gd name="T75" fmla="*/ 149 h 157"/>
                <a:gd name="T76" fmla="*/ 33 w 148"/>
                <a:gd name="T77" fmla="*/ 156 h 157"/>
                <a:gd name="T78" fmla="*/ 33 w 148"/>
                <a:gd name="T79" fmla="*/ 157 h 157"/>
                <a:gd name="T80" fmla="*/ 83 w 148"/>
                <a:gd name="T81" fmla="*/ 136 h 157"/>
                <a:gd name="T82" fmla="*/ 97 w 148"/>
                <a:gd name="T83" fmla="*/ 123 h 157"/>
                <a:gd name="T84" fmla="*/ 103 w 148"/>
                <a:gd name="T85" fmla="*/ 99 h 157"/>
                <a:gd name="T86" fmla="*/ 105 w 148"/>
                <a:gd name="T87" fmla="*/ 89 h 157"/>
                <a:gd name="T88" fmla="*/ 115 w 148"/>
                <a:gd name="T89" fmla="*/ 82 h 157"/>
                <a:gd name="T90" fmla="*/ 121 w 148"/>
                <a:gd name="T91" fmla="*/ 76 h 157"/>
                <a:gd name="T92" fmla="*/ 135 w 148"/>
                <a:gd name="T93" fmla="*/ 66 h 157"/>
                <a:gd name="T94" fmla="*/ 143 w 148"/>
                <a:gd name="T95" fmla="*/ 5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57">
                  <a:moveTo>
                    <a:pt x="143" y="58"/>
                  </a:moveTo>
                  <a:cubicBezTo>
                    <a:pt x="144" y="56"/>
                    <a:pt x="144" y="54"/>
                    <a:pt x="146" y="53"/>
                  </a:cubicBezTo>
                  <a:cubicBezTo>
                    <a:pt x="148" y="52"/>
                    <a:pt x="146" y="47"/>
                    <a:pt x="145" y="47"/>
                  </a:cubicBezTo>
                  <a:cubicBezTo>
                    <a:pt x="129" y="43"/>
                    <a:pt x="127" y="55"/>
                    <a:pt x="119" y="62"/>
                  </a:cubicBezTo>
                  <a:cubicBezTo>
                    <a:pt x="115" y="65"/>
                    <a:pt x="110" y="67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4" y="61"/>
                    <a:pt x="105" y="50"/>
                    <a:pt x="105" y="40"/>
                  </a:cubicBezTo>
                  <a:cubicBezTo>
                    <a:pt x="105" y="36"/>
                    <a:pt x="105" y="32"/>
                    <a:pt x="105" y="29"/>
                  </a:cubicBezTo>
                  <a:cubicBezTo>
                    <a:pt x="105" y="28"/>
                    <a:pt x="107" y="27"/>
                    <a:pt x="107" y="26"/>
                  </a:cubicBezTo>
                  <a:cubicBezTo>
                    <a:pt x="109" y="23"/>
                    <a:pt x="108" y="17"/>
                    <a:pt x="106" y="14"/>
                  </a:cubicBezTo>
                  <a:cubicBezTo>
                    <a:pt x="104" y="10"/>
                    <a:pt x="99" y="9"/>
                    <a:pt x="96" y="7"/>
                  </a:cubicBezTo>
                  <a:cubicBezTo>
                    <a:pt x="94" y="5"/>
                    <a:pt x="92" y="3"/>
                    <a:pt x="90" y="2"/>
                  </a:cubicBezTo>
                  <a:cubicBezTo>
                    <a:pt x="86" y="1"/>
                    <a:pt x="82" y="2"/>
                    <a:pt x="79" y="0"/>
                  </a:cubicBezTo>
                  <a:cubicBezTo>
                    <a:pt x="77" y="0"/>
                    <a:pt x="77" y="1"/>
                    <a:pt x="75" y="2"/>
                  </a:cubicBezTo>
                  <a:cubicBezTo>
                    <a:pt x="72" y="12"/>
                    <a:pt x="81" y="26"/>
                    <a:pt x="84" y="33"/>
                  </a:cubicBezTo>
                  <a:cubicBezTo>
                    <a:pt x="86" y="39"/>
                    <a:pt x="86" y="59"/>
                    <a:pt x="85" y="66"/>
                  </a:cubicBezTo>
                  <a:cubicBezTo>
                    <a:pt x="83" y="72"/>
                    <a:pt x="85" y="80"/>
                    <a:pt x="82" y="84"/>
                  </a:cubicBezTo>
                  <a:cubicBezTo>
                    <a:pt x="81" y="86"/>
                    <a:pt x="66" y="91"/>
                    <a:pt x="63" y="93"/>
                  </a:cubicBezTo>
                  <a:cubicBezTo>
                    <a:pt x="60" y="94"/>
                    <a:pt x="56" y="96"/>
                    <a:pt x="53" y="97"/>
                  </a:cubicBezTo>
                  <a:cubicBezTo>
                    <a:pt x="49" y="98"/>
                    <a:pt x="45" y="98"/>
                    <a:pt x="42" y="100"/>
                  </a:cubicBezTo>
                  <a:cubicBezTo>
                    <a:pt x="37" y="103"/>
                    <a:pt x="30" y="109"/>
                    <a:pt x="24" y="110"/>
                  </a:cubicBezTo>
                  <a:cubicBezTo>
                    <a:pt x="23" y="111"/>
                    <a:pt x="21" y="111"/>
                    <a:pt x="19" y="111"/>
                  </a:cubicBezTo>
                  <a:cubicBezTo>
                    <a:pt x="17" y="112"/>
                    <a:pt x="14" y="113"/>
                    <a:pt x="12" y="114"/>
                  </a:cubicBezTo>
                  <a:cubicBezTo>
                    <a:pt x="11" y="114"/>
                    <a:pt x="9" y="114"/>
                    <a:pt x="9" y="114"/>
                  </a:cubicBezTo>
                  <a:cubicBezTo>
                    <a:pt x="7" y="112"/>
                    <a:pt x="5" y="110"/>
                    <a:pt x="4" y="108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2" y="107"/>
                    <a:pt x="1" y="108"/>
                    <a:pt x="1" y="109"/>
                  </a:cubicBezTo>
                  <a:cubicBezTo>
                    <a:pt x="1" y="122"/>
                    <a:pt x="0" y="125"/>
                    <a:pt x="6" y="134"/>
                  </a:cubicBezTo>
                  <a:cubicBezTo>
                    <a:pt x="19" y="137"/>
                    <a:pt x="28" y="131"/>
                    <a:pt x="36" y="125"/>
                  </a:cubicBezTo>
                  <a:cubicBezTo>
                    <a:pt x="40" y="123"/>
                    <a:pt x="43" y="121"/>
                    <a:pt x="47" y="119"/>
                  </a:cubicBezTo>
                  <a:cubicBezTo>
                    <a:pt x="50" y="117"/>
                    <a:pt x="52" y="113"/>
                    <a:pt x="55" y="112"/>
                  </a:cubicBezTo>
                  <a:cubicBezTo>
                    <a:pt x="56" y="111"/>
                    <a:pt x="58" y="111"/>
                    <a:pt x="59" y="111"/>
                  </a:cubicBezTo>
                  <a:cubicBezTo>
                    <a:pt x="65" y="109"/>
                    <a:pt x="70" y="105"/>
                    <a:pt x="78" y="105"/>
                  </a:cubicBezTo>
                  <a:cubicBezTo>
                    <a:pt x="78" y="119"/>
                    <a:pt x="66" y="134"/>
                    <a:pt x="57" y="140"/>
                  </a:cubicBezTo>
                  <a:cubicBezTo>
                    <a:pt x="55" y="141"/>
                    <a:pt x="54" y="142"/>
                    <a:pt x="52" y="142"/>
                  </a:cubicBezTo>
                  <a:cubicBezTo>
                    <a:pt x="51" y="143"/>
                    <a:pt x="49" y="144"/>
                    <a:pt x="47" y="145"/>
                  </a:cubicBezTo>
                  <a:cubicBezTo>
                    <a:pt x="46" y="145"/>
                    <a:pt x="45" y="145"/>
                    <a:pt x="44" y="145"/>
                  </a:cubicBezTo>
                  <a:cubicBezTo>
                    <a:pt x="42" y="146"/>
                    <a:pt x="39" y="148"/>
                    <a:pt x="37" y="149"/>
                  </a:cubicBezTo>
                  <a:cubicBezTo>
                    <a:pt x="34" y="152"/>
                    <a:pt x="34" y="154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56" y="157"/>
                    <a:pt x="70" y="147"/>
                    <a:pt x="83" y="136"/>
                  </a:cubicBezTo>
                  <a:cubicBezTo>
                    <a:pt x="88" y="132"/>
                    <a:pt x="94" y="129"/>
                    <a:pt x="97" y="123"/>
                  </a:cubicBezTo>
                  <a:cubicBezTo>
                    <a:pt x="100" y="115"/>
                    <a:pt x="101" y="106"/>
                    <a:pt x="103" y="99"/>
                  </a:cubicBezTo>
                  <a:cubicBezTo>
                    <a:pt x="104" y="96"/>
                    <a:pt x="104" y="93"/>
                    <a:pt x="105" y="89"/>
                  </a:cubicBezTo>
                  <a:cubicBezTo>
                    <a:pt x="106" y="87"/>
                    <a:pt x="112" y="84"/>
                    <a:pt x="115" y="82"/>
                  </a:cubicBezTo>
                  <a:cubicBezTo>
                    <a:pt x="117" y="80"/>
                    <a:pt x="119" y="78"/>
                    <a:pt x="121" y="76"/>
                  </a:cubicBezTo>
                  <a:cubicBezTo>
                    <a:pt x="126" y="72"/>
                    <a:pt x="131" y="69"/>
                    <a:pt x="135" y="66"/>
                  </a:cubicBezTo>
                  <a:cubicBezTo>
                    <a:pt x="138" y="64"/>
                    <a:pt x="142" y="61"/>
                    <a:pt x="14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886151" y="1062460"/>
              <a:ext cx="120650" cy="152400"/>
            </a:xfrm>
            <a:custGeom>
              <a:avLst/>
              <a:gdLst>
                <a:gd name="T0" fmla="*/ 15 w 32"/>
                <a:gd name="T1" fmla="*/ 8 h 40"/>
                <a:gd name="T2" fmla="*/ 1 w 32"/>
                <a:gd name="T3" fmla="*/ 0 h 40"/>
                <a:gd name="T4" fmla="*/ 0 w 32"/>
                <a:gd name="T5" fmla="*/ 1 h 40"/>
                <a:gd name="T6" fmla="*/ 4 w 32"/>
                <a:gd name="T7" fmla="*/ 20 h 40"/>
                <a:gd name="T8" fmla="*/ 5 w 32"/>
                <a:gd name="T9" fmla="*/ 24 h 40"/>
                <a:gd name="T10" fmla="*/ 7 w 32"/>
                <a:gd name="T11" fmla="*/ 34 h 40"/>
                <a:gd name="T12" fmla="*/ 19 w 32"/>
                <a:gd name="T13" fmla="*/ 38 h 40"/>
                <a:gd name="T14" fmla="*/ 32 w 32"/>
                <a:gd name="T15" fmla="*/ 29 h 40"/>
                <a:gd name="T16" fmla="*/ 15 w 32"/>
                <a:gd name="T1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15" y="8"/>
                  </a:moveTo>
                  <a:cubicBezTo>
                    <a:pt x="11" y="5"/>
                    <a:pt x="9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"/>
                    <a:pt x="1" y="12"/>
                    <a:pt x="4" y="20"/>
                  </a:cubicBezTo>
                  <a:cubicBezTo>
                    <a:pt x="4" y="21"/>
                    <a:pt x="4" y="22"/>
                    <a:pt x="5" y="24"/>
                  </a:cubicBezTo>
                  <a:cubicBezTo>
                    <a:pt x="6" y="26"/>
                    <a:pt x="10" y="30"/>
                    <a:pt x="7" y="34"/>
                  </a:cubicBezTo>
                  <a:cubicBezTo>
                    <a:pt x="8" y="38"/>
                    <a:pt x="14" y="40"/>
                    <a:pt x="19" y="38"/>
                  </a:cubicBezTo>
                  <a:cubicBezTo>
                    <a:pt x="24" y="37"/>
                    <a:pt x="29" y="33"/>
                    <a:pt x="32" y="29"/>
                  </a:cubicBezTo>
                  <a:cubicBezTo>
                    <a:pt x="32" y="18"/>
                    <a:pt x="22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2990801" y="517947"/>
              <a:ext cx="176213" cy="182563"/>
            </a:xfrm>
            <a:custGeom>
              <a:avLst/>
              <a:gdLst>
                <a:gd name="T0" fmla="*/ 6 w 47"/>
                <a:gd name="T1" fmla="*/ 16 h 48"/>
                <a:gd name="T2" fmla="*/ 8 w 47"/>
                <a:gd name="T3" fmla="*/ 18 h 48"/>
                <a:gd name="T4" fmla="*/ 12 w 47"/>
                <a:gd name="T5" fmla="*/ 27 h 48"/>
                <a:gd name="T6" fmla="*/ 10 w 47"/>
                <a:gd name="T7" fmla="*/ 44 h 48"/>
                <a:gd name="T8" fmla="*/ 12 w 47"/>
                <a:gd name="T9" fmla="*/ 48 h 48"/>
                <a:gd name="T10" fmla="*/ 28 w 47"/>
                <a:gd name="T11" fmla="*/ 37 h 48"/>
                <a:gd name="T12" fmla="*/ 46 w 47"/>
                <a:gd name="T13" fmla="*/ 22 h 48"/>
                <a:gd name="T14" fmla="*/ 43 w 47"/>
                <a:gd name="T15" fmla="*/ 18 h 48"/>
                <a:gd name="T16" fmla="*/ 32 w 47"/>
                <a:gd name="T17" fmla="*/ 10 h 48"/>
                <a:gd name="T18" fmla="*/ 26 w 47"/>
                <a:gd name="T19" fmla="*/ 8 h 48"/>
                <a:gd name="T20" fmla="*/ 5 w 47"/>
                <a:gd name="T21" fmla="*/ 0 h 48"/>
                <a:gd name="T22" fmla="*/ 5 w 47"/>
                <a:gd name="T23" fmla="*/ 11 h 48"/>
                <a:gd name="T24" fmla="*/ 6 w 47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8">
                  <a:moveTo>
                    <a:pt x="6" y="16"/>
                  </a:moveTo>
                  <a:cubicBezTo>
                    <a:pt x="7" y="17"/>
                    <a:pt x="7" y="17"/>
                    <a:pt x="8" y="18"/>
                  </a:cubicBezTo>
                  <a:cubicBezTo>
                    <a:pt x="9" y="20"/>
                    <a:pt x="11" y="24"/>
                    <a:pt x="12" y="27"/>
                  </a:cubicBezTo>
                  <a:cubicBezTo>
                    <a:pt x="14" y="32"/>
                    <a:pt x="14" y="41"/>
                    <a:pt x="10" y="44"/>
                  </a:cubicBezTo>
                  <a:cubicBezTo>
                    <a:pt x="10" y="44"/>
                    <a:pt x="10" y="48"/>
                    <a:pt x="12" y="48"/>
                  </a:cubicBezTo>
                  <a:cubicBezTo>
                    <a:pt x="19" y="48"/>
                    <a:pt x="26" y="43"/>
                    <a:pt x="28" y="37"/>
                  </a:cubicBezTo>
                  <a:cubicBezTo>
                    <a:pt x="40" y="38"/>
                    <a:pt x="47" y="34"/>
                    <a:pt x="46" y="22"/>
                  </a:cubicBezTo>
                  <a:cubicBezTo>
                    <a:pt x="45" y="21"/>
                    <a:pt x="45" y="19"/>
                    <a:pt x="43" y="18"/>
                  </a:cubicBezTo>
                  <a:cubicBezTo>
                    <a:pt x="40" y="15"/>
                    <a:pt x="36" y="12"/>
                    <a:pt x="32" y="10"/>
                  </a:cubicBezTo>
                  <a:cubicBezTo>
                    <a:pt x="30" y="9"/>
                    <a:pt x="28" y="9"/>
                    <a:pt x="26" y="8"/>
                  </a:cubicBezTo>
                  <a:cubicBezTo>
                    <a:pt x="20" y="4"/>
                    <a:pt x="15" y="0"/>
                    <a:pt x="5" y="0"/>
                  </a:cubicBezTo>
                  <a:cubicBezTo>
                    <a:pt x="0" y="6"/>
                    <a:pt x="3" y="6"/>
                    <a:pt x="5" y="11"/>
                  </a:cubicBezTo>
                  <a:cubicBezTo>
                    <a:pt x="5" y="13"/>
                    <a:pt x="6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2900314" y="722735"/>
              <a:ext cx="304800" cy="161925"/>
            </a:xfrm>
            <a:custGeom>
              <a:avLst/>
              <a:gdLst>
                <a:gd name="T0" fmla="*/ 20 w 81"/>
                <a:gd name="T1" fmla="*/ 42 h 43"/>
                <a:gd name="T2" fmla="*/ 34 w 81"/>
                <a:gd name="T3" fmla="*/ 41 h 43"/>
                <a:gd name="T4" fmla="*/ 55 w 81"/>
                <a:gd name="T5" fmla="*/ 21 h 43"/>
                <a:gd name="T6" fmla="*/ 69 w 81"/>
                <a:gd name="T7" fmla="*/ 11 h 43"/>
                <a:gd name="T8" fmla="*/ 75 w 81"/>
                <a:gd name="T9" fmla="*/ 10 h 43"/>
                <a:gd name="T10" fmla="*/ 81 w 81"/>
                <a:gd name="T11" fmla="*/ 4 h 43"/>
                <a:gd name="T12" fmla="*/ 79 w 81"/>
                <a:gd name="T13" fmla="*/ 0 h 43"/>
                <a:gd name="T14" fmla="*/ 74 w 81"/>
                <a:gd name="T15" fmla="*/ 0 h 43"/>
                <a:gd name="T16" fmla="*/ 65 w 81"/>
                <a:gd name="T17" fmla="*/ 1 h 43"/>
                <a:gd name="T18" fmla="*/ 50 w 81"/>
                <a:gd name="T19" fmla="*/ 7 h 43"/>
                <a:gd name="T20" fmla="*/ 46 w 81"/>
                <a:gd name="T21" fmla="*/ 7 h 43"/>
                <a:gd name="T22" fmla="*/ 2 w 81"/>
                <a:gd name="T23" fmla="*/ 25 h 43"/>
                <a:gd name="T24" fmla="*/ 2 w 81"/>
                <a:gd name="T25" fmla="*/ 32 h 43"/>
                <a:gd name="T26" fmla="*/ 20 w 81"/>
                <a:gd name="T27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43">
                  <a:moveTo>
                    <a:pt x="20" y="42"/>
                  </a:moveTo>
                  <a:cubicBezTo>
                    <a:pt x="24" y="43"/>
                    <a:pt x="31" y="42"/>
                    <a:pt x="34" y="41"/>
                  </a:cubicBezTo>
                  <a:cubicBezTo>
                    <a:pt x="41" y="38"/>
                    <a:pt x="49" y="25"/>
                    <a:pt x="55" y="21"/>
                  </a:cubicBezTo>
                  <a:cubicBezTo>
                    <a:pt x="60" y="18"/>
                    <a:pt x="64" y="13"/>
                    <a:pt x="69" y="11"/>
                  </a:cubicBezTo>
                  <a:cubicBezTo>
                    <a:pt x="71" y="11"/>
                    <a:pt x="73" y="10"/>
                    <a:pt x="75" y="10"/>
                  </a:cubicBezTo>
                  <a:cubicBezTo>
                    <a:pt x="77" y="8"/>
                    <a:pt x="79" y="6"/>
                    <a:pt x="81" y="4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6" y="0"/>
                    <a:pt x="74" y="0"/>
                  </a:cubicBezTo>
                  <a:cubicBezTo>
                    <a:pt x="71" y="1"/>
                    <a:pt x="67" y="1"/>
                    <a:pt x="65" y="1"/>
                  </a:cubicBezTo>
                  <a:cubicBezTo>
                    <a:pt x="60" y="3"/>
                    <a:pt x="54" y="5"/>
                    <a:pt x="50" y="7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31" y="12"/>
                    <a:pt x="16" y="19"/>
                    <a:pt x="2" y="25"/>
                  </a:cubicBezTo>
                  <a:cubicBezTo>
                    <a:pt x="2" y="27"/>
                    <a:pt x="0" y="30"/>
                    <a:pt x="2" y="32"/>
                  </a:cubicBezTo>
                  <a:cubicBezTo>
                    <a:pt x="3" y="37"/>
                    <a:pt x="15" y="41"/>
                    <a:pt x="2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798714" y="892597"/>
              <a:ext cx="395288" cy="439738"/>
            </a:xfrm>
            <a:custGeom>
              <a:avLst/>
              <a:gdLst>
                <a:gd name="T0" fmla="*/ 76 w 105"/>
                <a:gd name="T1" fmla="*/ 37 h 116"/>
                <a:gd name="T2" fmla="*/ 78 w 105"/>
                <a:gd name="T3" fmla="*/ 32 h 116"/>
                <a:gd name="T4" fmla="*/ 88 w 105"/>
                <a:gd name="T5" fmla="*/ 23 h 116"/>
                <a:gd name="T6" fmla="*/ 92 w 105"/>
                <a:gd name="T7" fmla="*/ 19 h 116"/>
                <a:gd name="T8" fmla="*/ 105 w 105"/>
                <a:gd name="T9" fmla="*/ 8 h 116"/>
                <a:gd name="T10" fmla="*/ 81 w 105"/>
                <a:gd name="T11" fmla="*/ 1 h 116"/>
                <a:gd name="T12" fmla="*/ 71 w 105"/>
                <a:gd name="T13" fmla="*/ 8 h 116"/>
                <a:gd name="T14" fmla="*/ 57 w 105"/>
                <a:gd name="T15" fmla="*/ 16 h 116"/>
                <a:gd name="T16" fmla="*/ 33 w 105"/>
                <a:gd name="T17" fmla="*/ 20 h 116"/>
                <a:gd name="T18" fmla="*/ 28 w 105"/>
                <a:gd name="T19" fmla="*/ 19 h 116"/>
                <a:gd name="T20" fmla="*/ 26 w 105"/>
                <a:gd name="T21" fmla="*/ 30 h 116"/>
                <a:gd name="T22" fmla="*/ 27 w 105"/>
                <a:gd name="T23" fmla="*/ 63 h 116"/>
                <a:gd name="T24" fmla="*/ 33 w 105"/>
                <a:gd name="T25" fmla="*/ 74 h 116"/>
                <a:gd name="T26" fmla="*/ 47 w 105"/>
                <a:gd name="T27" fmla="*/ 56 h 116"/>
                <a:gd name="T28" fmla="*/ 47 w 105"/>
                <a:gd name="T29" fmla="*/ 53 h 116"/>
                <a:gd name="T30" fmla="*/ 47 w 105"/>
                <a:gd name="T31" fmla="*/ 43 h 116"/>
                <a:gd name="T32" fmla="*/ 57 w 105"/>
                <a:gd name="T33" fmla="*/ 42 h 116"/>
                <a:gd name="T34" fmla="*/ 56 w 105"/>
                <a:gd name="T35" fmla="*/ 60 h 116"/>
                <a:gd name="T36" fmla="*/ 30 w 105"/>
                <a:gd name="T37" fmla="*/ 81 h 116"/>
                <a:gd name="T38" fmla="*/ 20 w 105"/>
                <a:gd name="T39" fmla="*/ 86 h 116"/>
                <a:gd name="T40" fmla="*/ 12 w 105"/>
                <a:gd name="T41" fmla="*/ 91 h 116"/>
                <a:gd name="T42" fmla="*/ 1 w 105"/>
                <a:gd name="T43" fmla="*/ 92 h 116"/>
                <a:gd name="T44" fmla="*/ 35 w 105"/>
                <a:gd name="T45" fmla="*/ 95 h 116"/>
                <a:gd name="T46" fmla="*/ 43 w 105"/>
                <a:gd name="T47" fmla="*/ 85 h 116"/>
                <a:gd name="T48" fmla="*/ 50 w 105"/>
                <a:gd name="T49" fmla="*/ 79 h 116"/>
                <a:gd name="T50" fmla="*/ 56 w 105"/>
                <a:gd name="T51" fmla="*/ 77 h 116"/>
                <a:gd name="T52" fmla="*/ 56 w 105"/>
                <a:gd name="T53" fmla="*/ 92 h 116"/>
                <a:gd name="T54" fmla="*/ 49 w 105"/>
                <a:gd name="T55" fmla="*/ 96 h 116"/>
                <a:gd name="T56" fmla="*/ 58 w 105"/>
                <a:gd name="T57" fmla="*/ 103 h 116"/>
                <a:gd name="T58" fmla="*/ 61 w 105"/>
                <a:gd name="T59" fmla="*/ 111 h 116"/>
                <a:gd name="T60" fmla="*/ 71 w 105"/>
                <a:gd name="T61" fmla="*/ 115 h 116"/>
                <a:gd name="T62" fmla="*/ 67 w 105"/>
                <a:gd name="T63" fmla="*/ 78 h 116"/>
                <a:gd name="T64" fmla="*/ 72 w 105"/>
                <a:gd name="T65" fmla="*/ 57 h 116"/>
                <a:gd name="T66" fmla="*/ 93 w 105"/>
                <a:gd name="T67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16">
                  <a:moveTo>
                    <a:pt x="91" y="36"/>
                  </a:moveTo>
                  <a:cubicBezTo>
                    <a:pt x="86" y="36"/>
                    <a:pt x="81" y="35"/>
                    <a:pt x="76" y="37"/>
                  </a:cubicBezTo>
                  <a:cubicBezTo>
                    <a:pt x="74" y="38"/>
                    <a:pt x="73" y="39"/>
                    <a:pt x="71" y="40"/>
                  </a:cubicBezTo>
                  <a:cubicBezTo>
                    <a:pt x="71" y="37"/>
                    <a:pt x="77" y="34"/>
                    <a:pt x="78" y="32"/>
                  </a:cubicBezTo>
                  <a:cubicBezTo>
                    <a:pt x="80" y="30"/>
                    <a:pt x="81" y="28"/>
                    <a:pt x="83" y="26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89" y="20"/>
                    <a:pt x="90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4" y="18"/>
                    <a:pt x="94" y="16"/>
                    <a:pt x="95" y="15"/>
                  </a:cubicBezTo>
                  <a:cubicBezTo>
                    <a:pt x="99" y="12"/>
                    <a:pt x="102" y="12"/>
                    <a:pt x="105" y="8"/>
                  </a:cubicBezTo>
                  <a:cubicBezTo>
                    <a:pt x="105" y="7"/>
                    <a:pt x="104" y="5"/>
                    <a:pt x="103" y="4"/>
                  </a:cubicBezTo>
                  <a:cubicBezTo>
                    <a:pt x="100" y="2"/>
                    <a:pt x="86" y="0"/>
                    <a:pt x="81" y="1"/>
                  </a:cubicBezTo>
                  <a:cubicBezTo>
                    <a:pt x="79" y="2"/>
                    <a:pt x="75" y="4"/>
                    <a:pt x="73" y="5"/>
                  </a:cubicBezTo>
                  <a:cubicBezTo>
                    <a:pt x="72" y="6"/>
                    <a:pt x="71" y="7"/>
                    <a:pt x="71" y="8"/>
                  </a:cubicBezTo>
                  <a:cubicBezTo>
                    <a:pt x="68" y="9"/>
                    <a:pt x="66" y="9"/>
                    <a:pt x="64" y="9"/>
                  </a:cubicBezTo>
                  <a:cubicBezTo>
                    <a:pt x="61" y="11"/>
                    <a:pt x="59" y="14"/>
                    <a:pt x="57" y="16"/>
                  </a:cubicBezTo>
                  <a:cubicBezTo>
                    <a:pt x="51" y="20"/>
                    <a:pt x="46" y="23"/>
                    <a:pt x="40" y="26"/>
                  </a:cubicBezTo>
                  <a:cubicBezTo>
                    <a:pt x="38" y="27"/>
                    <a:pt x="35" y="21"/>
                    <a:pt x="33" y="20"/>
                  </a:cubicBezTo>
                  <a:cubicBezTo>
                    <a:pt x="32" y="19"/>
                    <a:pt x="30" y="19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6" y="20"/>
                  </a:cubicBezTo>
                  <a:cubicBezTo>
                    <a:pt x="26" y="23"/>
                    <a:pt x="27" y="27"/>
                    <a:pt x="26" y="30"/>
                  </a:cubicBezTo>
                  <a:cubicBezTo>
                    <a:pt x="25" y="37"/>
                    <a:pt x="22" y="50"/>
                    <a:pt x="24" y="59"/>
                  </a:cubicBezTo>
                  <a:cubicBezTo>
                    <a:pt x="25" y="60"/>
                    <a:pt x="26" y="62"/>
                    <a:pt x="27" y="63"/>
                  </a:cubicBezTo>
                  <a:cubicBezTo>
                    <a:pt x="28" y="65"/>
                    <a:pt x="27" y="66"/>
                    <a:pt x="28" y="68"/>
                  </a:cubicBezTo>
                  <a:cubicBezTo>
                    <a:pt x="29" y="70"/>
                    <a:pt x="32" y="71"/>
                    <a:pt x="33" y="74"/>
                  </a:cubicBezTo>
                  <a:cubicBezTo>
                    <a:pt x="37" y="73"/>
                    <a:pt x="44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5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47" y="46"/>
                    <a:pt x="47" y="43"/>
                  </a:cubicBezTo>
                  <a:cubicBezTo>
                    <a:pt x="49" y="42"/>
                    <a:pt x="52" y="42"/>
                    <a:pt x="53" y="41"/>
                  </a:cubicBezTo>
                  <a:cubicBezTo>
                    <a:pt x="55" y="41"/>
                    <a:pt x="56" y="41"/>
                    <a:pt x="57" y="42"/>
                  </a:cubicBezTo>
                  <a:cubicBezTo>
                    <a:pt x="57" y="43"/>
                    <a:pt x="52" y="55"/>
                    <a:pt x="51" y="56"/>
                  </a:cubicBezTo>
                  <a:cubicBezTo>
                    <a:pt x="52" y="59"/>
                    <a:pt x="54" y="60"/>
                    <a:pt x="56" y="60"/>
                  </a:cubicBezTo>
                  <a:cubicBezTo>
                    <a:pt x="55" y="66"/>
                    <a:pt x="49" y="68"/>
                    <a:pt x="45" y="70"/>
                  </a:cubicBezTo>
                  <a:cubicBezTo>
                    <a:pt x="40" y="74"/>
                    <a:pt x="35" y="77"/>
                    <a:pt x="30" y="81"/>
                  </a:cubicBezTo>
                  <a:cubicBezTo>
                    <a:pt x="28" y="82"/>
                    <a:pt x="26" y="82"/>
                    <a:pt x="24" y="83"/>
                  </a:cubicBezTo>
                  <a:cubicBezTo>
                    <a:pt x="23" y="84"/>
                    <a:pt x="22" y="86"/>
                    <a:pt x="20" y="86"/>
                  </a:cubicBezTo>
                  <a:cubicBezTo>
                    <a:pt x="18" y="87"/>
                    <a:pt x="16" y="88"/>
                    <a:pt x="14" y="89"/>
                  </a:cubicBezTo>
                  <a:cubicBezTo>
                    <a:pt x="13" y="90"/>
                    <a:pt x="13" y="91"/>
                    <a:pt x="12" y="91"/>
                  </a:cubicBezTo>
                  <a:cubicBezTo>
                    <a:pt x="10" y="92"/>
                    <a:pt x="8" y="90"/>
                    <a:pt x="7" y="90"/>
                  </a:cubicBezTo>
                  <a:cubicBezTo>
                    <a:pt x="4" y="90"/>
                    <a:pt x="3" y="91"/>
                    <a:pt x="1" y="92"/>
                  </a:cubicBezTo>
                  <a:cubicBezTo>
                    <a:pt x="0" y="103"/>
                    <a:pt x="5" y="114"/>
                    <a:pt x="17" y="114"/>
                  </a:cubicBezTo>
                  <a:cubicBezTo>
                    <a:pt x="23" y="107"/>
                    <a:pt x="29" y="102"/>
                    <a:pt x="35" y="95"/>
                  </a:cubicBezTo>
                  <a:cubicBezTo>
                    <a:pt x="37" y="93"/>
                    <a:pt x="39" y="92"/>
                    <a:pt x="40" y="90"/>
                  </a:cubicBezTo>
                  <a:cubicBezTo>
                    <a:pt x="42" y="88"/>
                    <a:pt x="42" y="87"/>
                    <a:pt x="43" y="85"/>
                  </a:cubicBezTo>
                  <a:cubicBezTo>
                    <a:pt x="44" y="84"/>
                    <a:pt x="45" y="85"/>
                    <a:pt x="46" y="84"/>
                  </a:cubicBezTo>
                  <a:cubicBezTo>
                    <a:pt x="47" y="82"/>
                    <a:pt x="49" y="81"/>
                    <a:pt x="50" y="79"/>
                  </a:cubicBezTo>
                  <a:cubicBezTo>
                    <a:pt x="52" y="78"/>
                    <a:pt x="53" y="78"/>
                    <a:pt x="54" y="76"/>
                  </a:cubicBezTo>
                  <a:cubicBezTo>
                    <a:pt x="55" y="76"/>
                    <a:pt x="55" y="76"/>
                    <a:pt x="56" y="77"/>
                  </a:cubicBezTo>
                  <a:cubicBezTo>
                    <a:pt x="57" y="78"/>
                    <a:pt x="57" y="81"/>
                    <a:pt x="58" y="82"/>
                  </a:cubicBezTo>
                  <a:cubicBezTo>
                    <a:pt x="58" y="86"/>
                    <a:pt x="58" y="91"/>
                    <a:pt x="56" y="92"/>
                  </a:cubicBezTo>
                  <a:cubicBezTo>
                    <a:pt x="54" y="92"/>
                    <a:pt x="53" y="93"/>
                    <a:pt x="52" y="93"/>
                  </a:cubicBezTo>
                  <a:cubicBezTo>
                    <a:pt x="51" y="94"/>
                    <a:pt x="50" y="95"/>
                    <a:pt x="49" y="96"/>
                  </a:cubicBezTo>
                  <a:cubicBezTo>
                    <a:pt x="49" y="97"/>
                    <a:pt x="49" y="98"/>
                    <a:pt x="49" y="99"/>
                  </a:cubicBezTo>
                  <a:cubicBezTo>
                    <a:pt x="49" y="100"/>
                    <a:pt x="57" y="102"/>
                    <a:pt x="58" y="103"/>
                  </a:cubicBezTo>
                  <a:cubicBezTo>
                    <a:pt x="59" y="103"/>
                    <a:pt x="61" y="106"/>
                    <a:pt x="61" y="107"/>
                  </a:cubicBezTo>
                  <a:cubicBezTo>
                    <a:pt x="61" y="108"/>
                    <a:pt x="61" y="109"/>
                    <a:pt x="61" y="111"/>
                  </a:cubicBezTo>
                  <a:cubicBezTo>
                    <a:pt x="62" y="112"/>
                    <a:pt x="64" y="113"/>
                    <a:pt x="65" y="115"/>
                  </a:cubicBezTo>
                  <a:cubicBezTo>
                    <a:pt x="66" y="115"/>
                    <a:pt x="69" y="116"/>
                    <a:pt x="71" y="115"/>
                  </a:cubicBezTo>
                  <a:cubicBezTo>
                    <a:pt x="71" y="115"/>
                    <a:pt x="71" y="114"/>
                    <a:pt x="72" y="114"/>
                  </a:cubicBezTo>
                  <a:cubicBezTo>
                    <a:pt x="72" y="101"/>
                    <a:pt x="71" y="89"/>
                    <a:pt x="67" y="78"/>
                  </a:cubicBezTo>
                  <a:cubicBezTo>
                    <a:pt x="66" y="75"/>
                    <a:pt x="61" y="69"/>
                    <a:pt x="64" y="64"/>
                  </a:cubicBezTo>
                  <a:cubicBezTo>
                    <a:pt x="64" y="57"/>
                    <a:pt x="68" y="59"/>
                    <a:pt x="72" y="57"/>
                  </a:cubicBezTo>
                  <a:cubicBezTo>
                    <a:pt x="78" y="54"/>
                    <a:pt x="83" y="51"/>
                    <a:pt x="89" y="47"/>
                  </a:cubicBezTo>
                  <a:cubicBezTo>
                    <a:pt x="90" y="45"/>
                    <a:pt x="91" y="43"/>
                    <a:pt x="93" y="41"/>
                  </a:cubicBezTo>
                  <a:cubicBezTo>
                    <a:pt x="93" y="39"/>
                    <a:pt x="92" y="38"/>
                    <a:pt x="9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3138439" y="1097385"/>
              <a:ext cx="119063" cy="147638"/>
            </a:xfrm>
            <a:custGeom>
              <a:avLst/>
              <a:gdLst>
                <a:gd name="T0" fmla="*/ 27 w 32"/>
                <a:gd name="T1" fmla="*/ 12 h 39"/>
                <a:gd name="T2" fmla="*/ 6 w 32"/>
                <a:gd name="T3" fmla="*/ 0 h 39"/>
                <a:gd name="T4" fmla="*/ 2 w 32"/>
                <a:gd name="T5" fmla="*/ 0 h 39"/>
                <a:gd name="T6" fmla="*/ 5 w 32"/>
                <a:gd name="T7" fmla="*/ 23 h 39"/>
                <a:gd name="T8" fmla="*/ 8 w 32"/>
                <a:gd name="T9" fmla="*/ 27 h 39"/>
                <a:gd name="T10" fmla="*/ 17 w 32"/>
                <a:gd name="T11" fmla="*/ 36 h 39"/>
                <a:gd name="T12" fmla="*/ 30 w 32"/>
                <a:gd name="T13" fmla="*/ 31 h 39"/>
                <a:gd name="T14" fmla="*/ 31 w 32"/>
                <a:gd name="T15" fmla="*/ 18 h 39"/>
                <a:gd name="T16" fmla="*/ 27 w 32"/>
                <a:gd name="T1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27" y="12"/>
                  </a:moveTo>
                  <a:cubicBezTo>
                    <a:pt x="22" y="5"/>
                    <a:pt x="1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9"/>
                    <a:pt x="0" y="17"/>
                    <a:pt x="5" y="23"/>
                  </a:cubicBezTo>
                  <a:cubicBezTo>
                    <a:pt x="6" y="25"/>
                    <a:pt x="7" y="26"/>
                    <a:pt x="8" y="27"/>
                  </a:cubicBezTo>
                  <a:cubicBezTo>
                    <a:pt x="11" y="30"/>
                    <a:pt x="12" y="34"/>
                    <a:pt x="17" y="36"/>
                  </a:cubicBezTo>
                  <a:cubicBezTo>
                    <a:pt x="22" y="39"/>
                    <a:pt x="27" y="33"/>
                    <a:pt x="30" y="31"/>
                  </a:cubicBezTo>
                  <a:cubicBezTo>
                    <a:pt x="30" y="29"/>
                    <a:pt x="32" y="21"/>
                    <a:pt x="31" y="18"/>
                  </a:cubicBezTo>
                  <a:cubicBezTo>
                    <a:pt x="31" y="15"/>
                    <a:pt x="28" y="14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2862342"/>
            <a:ext cx="12179535" cy="1133317"/>
            <a:chOff x="494500" y="2693662"/>
            <a:chExt cx="12179535" cy="1133317"/>
          </a:xfrm>
        </p:grpSpPr>
        <p:sp>
          <p:nvSpPr>
            <p:cNvPr id="3" name="文本框 2"/>
            <p:cNvSpPr txBox="1"/>
            <p:nvPr/>
          </p:nvSpPr>
          <p:spPr>
            <a:xfrm>
              <a:off x="494500" y="2693662"/>
              <a:ext cx="121795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rgbClr val="AD01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就业管理政策及系统使用指南</a:t>
              </a: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2660495" y="3709325"/>
              <a:ext cx="6288793" cy="117654"/>
            </a:xfrm>
            <a:custGeom>
              <a:avLst/>
              <a:gdLst>
                <a:gd name="connsiteX0" fmla="*/ 2086843 w 11449609"/>
                <a:gd name="connsiteY0" fmla="*/ 0 h 140677"/>
                <a:gd name="connsiteX1" fmla="*/ 11449609 w 11449609"/>
                <a:gd name="connsiteY1" fmla="*/ 0 h 140677"/>
                <a:gd name="connsiteX2" fmla="*/ 11328741 w 11449609"/>
                <a:gd name="connsiteY2" fmla="*/ 140677 h 140677"/>
                <a:gd name="connsiteX3" fmla="*/ 1966903 w 11449609"/>
                <a:gd name="connsiteY3" fmla="*/ 140677 h 140677"/>
                <a:gd name="connsiteX4" fmla="*/ 783240 w 11449609"/>
                <a:gd name="connsiteY4" fmla="*/ 0 h 140677"/>
                <a:gd name="connsiteX5" fmla="*/ 1929841 w 11449609"/>
                <a:gd name="connsiteY5" fmla="*/ 0 h 140677"/>
                <a:gd name="connsiteX6" fmla="*/ 1809901 w 11449609"/>
                <a:gd name="connsiteY6" fmla="*/ 140677 h 140677"/>
                <a:gd name="connsiteX7" fmla="*/ 663300 w 11449609"/>
                <a:gd name="connsiteY7" fmla="*/ 140677 h 140677"/>
                <a:gd name="connsiteX8" fmla="*/ 120868 w 11449609"/>
                <a:gd name="connsiteY8" fmla="*/ 0 h 140677"/>
                <a:gd name="connsiteX9" fmla="*/ 626238 w 11449609"/>
                <a:gd name="connsiteY9" fmla="*/ 0 h 140677"/>
                <a:gd name="connsiteX10" fmla="*/ 506299 w 11449609"/>
                <a:gd name="connsiteY10" fmla="*/ 140677 h 140677"/>
                <a:gd name="connsiteX11" fmla="*/ 0 w 11449609"/>
                <a:gd name="connsiteY11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9609" h="140677">
                  <a:moveTo>
                    <a:pt x="2086843" y="0"/>
                  </a:moveTo>
                  <a:lnTo>
                    <a:pt x="11449609" y="0"/>
                  </a:lnTo>
                  <a:lnTo>
                    <a:pt x="11328741" y="140677"/>
                  </a:lnTo>
                  <a:lnTo>
                    <a:pt x="1966903" y="140677"/>
                  </a:lnTo>
                  <a:close/>
                  <a:moveTo>
                    <a:pt x="783240" y="0"/>
                  </a:moveTo>
                  <a:lnTo>
                    <a:pt x="1929841" y="0"/>
                  </a:lnTo>
                  <a:lnTo>
                    <a:pt x="1809901" y="140677"/>
                  </a:lnTo>
                  <a:lnTo>
                    <a:pt x="663300" y="140677"/>
                  </a:lnTo>
                  <a:close/>
                  <a:moveTo>
                    <a:pt x="120868" y="0"/>
                  </a:moveTo>
                  <a:lnTo>
                    <a:pt x="626238" y="0"/>
                  </a:lnTo>
                  <a:lnTo>
                    <a:pt x="506299" y="140677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AD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D010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727871" y="6152529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北京大学学生就业中心</a:t>
            </a:r>
          </a:p>
        </p:txBody>
      </p:sp>
      <p:sp>
        <p:nvSpPr>
          <p:cNvPr id="66" name="矩形 65"/>
          <p:cNvSpPr/>
          <p:nvPr/>
        </p:nvSpPr>
        <p:spPr>
          <a:xfrm>
            <a:off x="520005" y="3951707"/>
            <a:ext cx="11105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AD01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AD01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2016</a:t>
            </a:r>
            <a:r>
              <a:rPr lang="zh-CN" altLang="en-US" sz="2400" b="1" dirty="0" smtClean="0">
                <a:solidFill>
                  <a:srgbClr val="AD01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年学生版）</a:t>
            </a:r>
            <a:endParaRPr lang="zh-CN" altLang="en-US" sz="2000" dirty="0">
              <a:solidFill>
                <a:srgbClr val="AD010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08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30" name="矩形 29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6"/>
          <p:cNvSpPr txBox="1"/>
          <p:nvPr/>
        </p:nvSpPr>
        <p:spPr>
          <a:xfrm>
            <a:off x="127485" y="382256"/>
            <a:ext cx="769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政策及系统使用咨询邮箱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1896" y="2473270"/>
            <a:ext cx="6288793" cy="667876"/>
            <a:chOff x="741592" y="1300574"/>
            <a:chExt cx="6288793" cy="667876"/>
          </a:xfrm>
        </p:grpSpPr>
        <p:sp>
          <p:nvSpPr>
            <p:cNvPr id="15" name="任意多边形 14"/>
            <p:cNvSpPr/>
            <p:nvPr/>
          </p:nvSpPr>
          <p:spPr>
            <a:xfrm>
              <a:off x="741592" y="1850796"/>
              <a:ext cx="6288793" cy="117654"/>
            </a:xfrm>
            <a:custGeom>
              <a:avLst/>
              <a:gdLst>
                <a:gd name="connsiteX0" fmla="*/ 2086843 w 11449609"/>
                <a:gd name="connsiteY0" fmla="*/ 0 h 140677"/>
                <a:gd name="connsiteX1" fmla="*/ 11449609 w 11449609"/>
                <a:gd name="connsiteY1" fmla="*/ 0 h 140677"/>
                <a:gd name="connsiteX2" fmla="*/ 11328741 w 11449609"/>
                <a:gd name="connsiteY2" fmla="*/ 140677 h 140677"/>
                <a:gd name="connsiteX3" fmla="*/ 1966903 w 11449609"/>
                <a:gd name="connsiteY3" fmla="*/ 140677 h 140677"/>
                <a:gd name="connsiteX4" fmla="*/ 783240 w 11449609"/>
                <a:gd name="connsiteY4" fmla="*/ 0 h 140677"/>
                <a:gd name="connsiteX5" fmla="*/ 1929841 w 11449609"/>
                <a:gd name="connsiteY5" fmla="*/ 0 h 140677"/>
                <a:gd name="connsiteX6" fmla="*/ 1809901 w 11449609"/>
                <a:gd name="connsiteY6" fmla="*/ 140677 h 140677"/>
                <a:gd name="connsiteX7" fmla="*/ 663300 w 11449609"/>
                <a:gd name="connsiteY7" fmla="*/ 140677 h 140677"/>
                <a:gd name="connsiteX8" fmla="*/ 120868 w 11449609"/>
                <a:gd name="connsiteY8" fmla="*/ 0 h 140677"/>
                <a:gd name="connsiteX9" fmla="*/ 626238 w 11449609"/>
                <a:gd name="connsiteY9" fmla="*/ 0 h 140677"/>
                <a:gd name="connsiteX10" fmla="*/ 506299 w 11449609"/>
                <a:gd name="connsiteY10" fmla="*/ 140677 h 140677"/>
                <a:gd name="connsiteX11" fmla="*/ 0 w 11449609"/>
                <a:gd name="connsiteY11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9609" h="140677">
                  <a:moveTo>
                    <a:pt x="2086843" y="0"/>
                  </a:moveTo>
                  <a:lnTo>
                    <a:pt x="11449609" y="0"/>
                  </a:lnTo>
                  <a:lnTo>
                    <a:pt x="11328741" y="140677"/>
                  </a:lnTo>
                  <a:lnTo>
                    <a:pt x="1966903" y="140677"/>
                  </a:lnTo>
                  <a:close/>
                  <a:moveTo>
                    <a:pt x="783240" y="0"/>
                  </a:moveTo>
                  <a:lnTo>
                    <a:pt x="1929841" y="0"/>
                  </a:lnTo>
                  <a:lnTo>
                    <a:pt x="1809901" y="140677"/>
                  </a:lnTo>
                  <a:lnTo>
                    <a:pt x="663300" y="140677"/>
                  </a:lnTo>
                  <a:close/>
                  <a:moveTo>
                    <a:pt x="120868" y="0"/>
                  </a:moveTo>
                  <a:lnTo>
                    <a:pt x="626238" y="0"/>
                  </a:lnTo>
                  <a:lnTo>
                    <a:pt x="506299" y="140677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AD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1333" y="1300574"/>
              <a:ext cx="3094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scc@pku.edu.cn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06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1879" y="417533"/>
            <a:ext cx="442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就业手续基本流程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14" y="1339402"/>
            <a:ext cx="11733403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24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2548" y="408203"/>
            <a:ext cx="442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登录系统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198" y="1380580"/>
            <a:ext cx="10535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系统地址：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1.http://scc.pku.edu.cn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，右上角“登录”，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选择统一认证登录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                2.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校内门户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-&gt;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业务办理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-&gt;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就业中心（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日后开通）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749" y="2327784"/>
            <a:ext cx="9291705" cy="45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6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18" name="矩形 17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99193" y="1307315"/>
            <a:ext cx="11105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登录后进入求职页面，请先完善个人信息，提交后进入业务办理，填写求职意向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548" y="408203"/>
            <a:ext cx="469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补充个人信息</a:t>
            </a:r>
            <a:r>
              <a:rPr lang="en-US" altLang="zh-CN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求职意向统计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067" y="2205932"/>
            <a:ext cx="7913665" cy="42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32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18" name="矩形 17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548" y="408203"/>
            <a:ext cx="469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业务办理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18110" y="1297647"/>
            <a:ext cx="10519560" cy="48584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办理包含了毕业生在求职过程中需要办理的各项手续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毕业意向调查：通过调查毕业意向，实现精准信息推送和职业指导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推荐表申领：用于领取就业推荐表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协议书申领：用于领取和签署三方，学校盖章前需填报毕业去向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违约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去向填报：用于填写毕业去向，完成毕业派遣手续（除保研同学外，均需填写）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修改毕业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去向：毕业生可以修改毕业去向，需经过学院、学校审核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档信息修改：毕业派遣前如果户档信息有误，可以修改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78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18" name="矩形 17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548" y="408203"/>
            <a:ext cx="469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业务办理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290" y="869868"/>
            <a:ext cx="10619764" cy="56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39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30" name="矩形 29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6"/>
          <p:cNvSpPr txBox="1"/>
          <p:nvPr/>
        </p:nvSpPr>
        <p:spPr>
          <a:xfrm>
            <a:off x="127485" y="382256"/>
            <a:ext cx="769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就业推荐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表的申请领取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032000" y="-4136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741592" y="4349940"/>
            <a:ext cx="10519560" cy="1620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名统招统分毕业生均可领取一份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就业推荐表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就业推荐表按照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编号进行管理，一人一号，可以通过系统申请遗失补办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592" y="3452065"/>
            <a:ext cx="6288793" cy="667876"/>
            <a:chOff x="741592" y="1300574"/>
            <a:chExt cx="6288793" cy="667876"/>
          </a:xfrm>
        </p:grpSpPr>
        <p:sp>
          <p:nvSpPr>
            <p:cNvPr id="15" name="任意多边形 14"/>
            <p:cNvSpPr/>
            <p:nvPr/>
          </p:nvSpPr>
          <p:spPr>
            <a:xfrm>
              <a:off x="741592" y="1850796"/>
              <a:ext cx="6288793" cy="117654"/>
            </a:xfrm>
            <a:custGeom>
              <a:avLst/>
              <a:gdLst>
                <a:gd name="connsiteX0" fmla="*/ 2086843 w 11449609"/>
                <a:gd name="connsiteY0" fmla="*/ 0 h 140677"/>
                <a:gd name="connsiteX1" fmla="*/ 11449609 w 11449609"/>
                <a:gd name="connsiteY1" fmla="*/ 0 h 140677"/>
                <a:gd name="connsiteX2" fmla="*/ 11328741 w 11449609"/>
                <a:gd name="connsiteY2" fmla="*/ 140677 h 140677"/>
                <a:gd name="connsiteX3" fmla="*/ 1966903 w 11449609"/>
                <a:gd name="connsiteY3" fmla="*/ 140677 h 140677"/>
                <a:gd name="connsiteX4" fmla="*/ 783240 w 11449609"/>
                <a:gd name="connsiteY4" fmla="*/ 0 h 140677"/>
                <a:gd name="connsiteX5" fmla="*/ 1929841 w 11449609"/>
                <a:gd name="connsiteY5" fmla="*/ 0 h 140677"/>
                <a:gd name="connsiteX6" fmla="*/ 1809901 w 11449609"/>
                <a:gd name="connsiteY6" fmla="*/ 140677 h 140677"/>
                <a:gd name="connsiteX7" fmla="*/ 663300 w 11449609"/>
                <a:gd name="connsiteY7" fmla="*/ 140677 h 140677"/>
                <a:gd name="connsiteX8" fmla="*/ 120868 w 11449609"/>
                <a:gd name="connsiteY8" fmla="*/ 0 h 140677"/>
                <a:gd name="connsiteX9" fmla="*/ 626238 w 11449609"/>
                <a:gd name="connsiteY9" fmla="*/ 0 h 140677"/>
                <a:gd name="connsiteX10" fmla="*/ 506299 w 11449609"/>
                <a:gd name="connsiteY10" fmla="*/ 140677 h 140677"/>
                <a:gd name="connsiteX11" fmla="*/ 0 w 11449609"/>
                <a:gd name="connsiteY11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9609" h="140677">
                  <a:moveTo>
                    <a:pt x="2086843" y="0"/>
                  </a:moveTo>
                  <a:lnTo>
                    <a:pt x="11449609" y="0"/>
                  </a:lnTo>
                  <a:lnTo>
                    <a:pt x="11328741" y="140677"/>
                  </a:lnTo>
                  <a:lnTo>
                    <a:pt x="1966903" y="140677"/>
                  </a:lnTo>
                  <a:close/>
                  <a:moveTo>
                    <a:pt x="783240" y="0"/>
                  </a:moveTo>
                  <a:lnTo>
                    <a:pt x="1929841" y="0"/>
                  </a:lnTo>
                  <a:lnTo>
                    <a:pt x="1809901" y="140677"/>
                  </a:lnTo>
                  <a:lnTo>
                    <a:pt x="663300" y="140677"/>
                  </a:lnTo>
                  <a:close/>
                  <a:moveTo>
                    <a:pt x="120868" y="0"/>
                  </a:moveTo>
                  <a:lnTo>
                    <a:pt x="626238" y="0"/>
                  </a:lnTo>
                  <a:lnTo>
                    <a:pt x="506299" y="140677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AD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1333" y="1300574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就业推荐表管理原则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824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30" name="矩形 29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6"/>
          <p:cNvSpPr txBox="1"/>
          <p:nvPr/>
        </p:nvSpPr>
        <p:spPr>
          <a:xfrm>
            <a:off x="127485" y="382256"/>
            <a:ext cx="769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三方的申请领取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xmlns="" val="3741092482"/>
              </p:ext>
            </p:extLst>
          </p:nvPr>
        </p:nvGraphicFramePr>
        <p:xfrm>
          <a:off x="2032000" y="-413676"/>
          <a:ext cx="8128000" cy="440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741592" y="3332505"/>
            <a:ext cx="10519560" cy="29515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名统招统分毕业生均可领取一份三方协议，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领取三方前需在系统进行申请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三方协议按照编号进行管理，一人一号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如果填写错误（用人单位未盖章），学生可以申请替换三方，由院系审核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学院、就业中心盖章三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方前毕业生应先填写毕业去向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学院、就业中心盖章三方时应核对三方编号，编号不统一不予盖章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592" y="2666446"/>
            <a:ext cx="6288793" cy="667876"/>
            <a:chOff x="741592" y="1300574"/>
            <a:chExt cx="6288793" cy="667876"/>
          </a:xfrm>
        </p:grpSpPr>
        <p:sp>
          <p:nvSpPr>
            <p:cNvPr id="15" name="任意多边形 14"/>
            <p:cNvSpPr/>
            <p:nvPr/>
          </p:nvSpPr>
          <p:spPr>
            <a:xfrm>
              <a:off x="741592" y="1850796"/>
              <a:ext cx="6288793" cy="117654"/>
            </a:xfrm>
            <a:custGeom>
              <a:avLst/>
              <a:gdLst>
                <a:gd name="connsiteX0" fmla="*/ 2086843 w 11449609"/>
                <a:gd name="connsiteY0" fmla="*/ 0 h 140677"/>
                <a:gd name="connsiteX1" fmla="*/ 11449609 w 11449609"/>
                <a:gd name="connsiteY1" fmla="*/ 0 h 140677"/>
                <a:gd name="connsiteX2" fmla="*/ 11328741 w 11449609"/>
                <a:gd name="connsiteY2" fmla="*/ 140677 h 140677"/>
                <a:gd name="connsiteX3" fmla="*/ 1966903 w 11449609"/>
                <a:gd name="connsiteY3" fmla="*/ 140677 h 140677"/>
                <a:gd name="connsiteX4" fmla="*/ 783240 w 11449609"/>
                <a:gd name="connsiteY4" fmla="*/ 0 h 140677"/>
                <a:gd name="connsiteX5" fmla="*/ 1929841 w 11449609"/>
                <a:gd name="connsiteY5" fmla="*/ 0 h 140677"/>
                <a:gd name="connsiteX6" fmla="*/ 1809901 w 11449609"/>
                <a:gd name="connsiteY6" fmla="*/ 140677 h 140677"/>
                <a:gd name="connsiteX7" fmla="*/ 663300 w 11449609"/>
                <a:gd name="connsiteY7" fmla="*/ 140677 h 140677"/>
                <a:gd name="connsiteX8" fmla="*/ 120868 w 11449609"/>
                <a:gd name="connsiteY8" fmla="*/ 0 h 140677"/>
                <a:gd name="connsiteX9" fmla="*/ 626238 w 11449609"/>
                <a:gd name="connsiteY9" fmla="*/ 0 h 140677"/>
                <a:gd name="connsiteX10" fmla="*/ 506299 w 11449609"/>
                <a:gd name="connsiteY10" fmla="*/ 140677 h 140677"/>
                <a:gd name="connsiteX11" fmla="*/ 0 w 11449609"/>
                <a:gd name="connsiteY11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9609" h="140677">
                  <a:moveTo>
                    <a:pt x="2086843" y="0"/>
                  </a:moveTo>
                  <a:lnTo>
                    <a:pt x="11449609" y="0"/>
                  </a:lnTo>
                  <a:lnTo>
                    <a:pt x="11328741" y="140677"/>
                  </a:lnTo>
                  <a:lnTo>
                    <a:pt x="1966903" y="140677"/>
                  </a:lnTo>
                  <a:close/>
                  <a:moveTo>
                    <a:pt x="783240" y="0"/>
                  </a:moveTo>
                  <a:lnTo>
                    <a:pt x="1929841" y="0"/>
                  </a:lnTo>
                  <a:lnTo>
                    <a:pt x="1809901" y="140677"/>
                  </a:lnTo>
                  <a:lnTo>
                    <a:pt x="663300" y="140677"/>
                  </a:lnTo>
                  <a:close/>
                  <a:moveTo>
                    <a:pt x="120868" y="0"/>
                  </a:moveTo>
                  <a:lnTo>
                    <a:pt x="626238" y="0"/>
                  </a:lnTo>
                  <a:lnTo>
                    <a:pt x="506299" y="140677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AD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1333" y="1300574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三方管理原则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9297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949154" y="6491083"/>
            <a:ext cx="32319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 Bk BT" pitchFamily="34" charset="0"/>
                <a:ea typeface="微软雅黑" panose="020B0503020204020204" charset="-122"/>
              </a:rPr>
              <a:t>2016 Copyright © Student Career Center, Peking University</a:t>
            </a:r>
            <a:endParaRPr lang="zh-CN" altLang="en-US" sz="900" dirty="0"/>
          </a:p>
        </p:txBody>
      </p:sp>
      <p:sp>
        <p:nvSpPr>
          <p:cNvPr id="30" name="矩形 29"/>
          <p:cNvSpPr/>
          <p:nvPr/>
        </p:nvSpPr>
        <p:spPr>
          <a:xfrm>
            <a:off x="1" y="438977"/>
            <a:ext cx="122547" cy="4001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16"/>
          <p:cNvSpPr txBox="1"/>
          <p:nvPr/>
        </p:nvSpPr>
        <p:spPr>
          <a:xfrm>
            <a:off x="127485" y="382256"/>
            <a:ext cx="769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毕业去向填报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3" name="图示 2"/>
          <p:cNvGraphicFramePr/>
          <p:nvPr>
            <p:extLst/>
          </p:nvPr>
        </p:nvGraphicFramePr>
        <p:xfrm>
          <a:off x="2032000" y="-413675"/>
          <a:ext cx="8128000" cy="400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741592" y="2959022"/>
            <a:ext cx="10519560" cy="32872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名毕业生均需按时填报毕业去向（保研学生由学校统一填报）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毕业去向填报完成后，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如需修改由毕业生在系统里提出申请，院系、学校两级审核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修改毕业去向需在正式派遣前提出申请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毕业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派遣前，毕业生可以修改户口、档案等派遣信息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填写注意事项见就业指南：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http://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scc.pku.edu.cn/other_ff80808158467de9015847f5a2d401b4_1.html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592" y="2280086"/>
            <a:ext cx="6288793" cy="667876"/>
            <a:chOff x="741592" y="1300574"/>
            <a:chExt cx="6288793" cy="667876"/>
          </a:xfrm>
        </p:grpSpPr>
        <p:sp>
          <p:nvSpPr>
            <p:cNvPr id="15" name="任意多边形 14"/>
            <p:cNvSpPr/>
            <p:nvPr/>
          </p:nvSpPr>
          <p:spPr>
            <a:xfrm>
              <a:off x="741592" y="1850796"/>
              <a:ext cx="6288793" cy="117654"/>
            </a:xfrm>
            <a:custGeom>
              <a:avLst/>
              <a:gdLst>
                <a:gd name="connsiteX0" fmla="*/ 2086843 w 11449609"/>
                <a:gd name="connsiteY0" fmla="*/ 0 h 140677"/>
                <a:gd name="connsiteX1" fmla="*/ 11449609 w 11449609"/>
                <a:gd name="connsiteY1" fmla="*/ 0 h 140677"/>
                <a:gd name="connsiteX2" fmla="*/ 11328741 w 11449609"/>
                <a:gd name="connsiteY2" fmla="*/ 140677 h 140677"/>
                <a:gd name="connsiteX3" fmla="*/ 1966903 w 11449609"/>
                <a:gd name="connsiteY3" fmla="*/ 140677 h 140677"/>
                <a:gd name="connsiteX4" fmla="*/ 783240 w 11449609"/>
                <a:gd name="connsiteY4" fmla="*/ 0 h 140677"/>
                <a:gd name="connsiteX5" fmla="*/ 1929841 w 11449609"/>
                <a:gd name="connsiteY5" fmla="*/ 0 h 140677"/>
                <a:gd name="connsiteX6" fmla="*/ 1809901 w 11449609"/>
                <a:gd name="connsiteY6" fmla="*/ 140677 h 140677"/>
                <a:gd name="connsiteX7" fmla="*/ 663300 w 11449609"/>
                <a:gd name="connsiteY7" fmla="*/ 140677 h 140677"/>
                <a:gd name="connsiteX8" fmla="*/ 120868 w 11449609"/>
                <a:gd name="connsiteY8" fmla="*/ 0 h 140677"/>
                <a:gd name="connsiteX9" fmla="*/ 626238 w 11449609"/>
                <a:gd name="connsiteY9" fmla="*/ 0 h 140677"/>
                <a:gd name="connsiteX10" fmla="*/ 506299 w 11449609"/>
                <a:gd name="connsiteY10" fmla="*/ 140677 h 140677"/>
                <a:gd name="connsiteX11" fmla="*/ 0 w 11449609"/>
                <a:gd name="connsiteY11" fmla="*/ 140677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49609" h="140677">
                  <a:moveTo>
                    <a:pt x="2086843" y="0"/>
                  </a:moveTo>
                  <a:lnTo>
                    <a:pt x="11449609" y="0"/>
                  </a:lnTo>
                  <a:lnTo>
                    <a:pt x="11328741" y="140677"/>
                  </a:lnTo>
                  <a:lnTo>
                    <a:pt x="1966903" y="140677"/>
                  </a:lnTo>
                  <a:close/>
                  <a:moveTo>
                    <a:pt x="783240" y="0"/>
                  </a:moveTo>
                  <a:lnTo>
                    <a:pt x="1929841" y="0"/>
                  </a:lnTo>
                  <a:lnTo>
                    <a:pt x="1809901" y="140677"/>
                  </a:lnTo>
                  <a:lnTo>
                    <a:pt x="663300" y="140677"/>
                  </a:lnTo>
                  <a:close/>
                  <a:moveTo>
                    <a:pt x="120868" y="0"/>
                  </a:moveTo>
                  <a:lnTo>
                    <a:pt x="626238" y="0"/>
                  </a:lnTo>
                  <a:lnTo>
                    <a:pt x="506299" y="140677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AD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1333" y="1300574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毕业去向填报及派遣原则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169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572</Words>
  <Application>Microsoft Office PowerPoint</Application>
  <PresentationFormat>自定义</PresentationFormat>
  <Paragraphs>60</Paragraphs>
  <Slides>10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yuanlv</dc:creator>
  <cp:lastModifiedBy>LIKEKE</cp:lastModifiedBy>
  <cp:revision>302</cp:revision>
  <dcterms:created xsi:type="dcterms:W3CDTF">2016-09-24T02:41:10Z</dcterms:created>
  <dcterms:modified xsi:type="dcterms:W3CDTF">2016-11-10T00:32:19Z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2052-10.1.0.5867</vt:lpwstr>
  </property>
</Properties>
</file>